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5" r:id="rId3"/>
    <p:sldId id="257" r:id="rId4"/>
    <p:sldId id="266" r:id="rId5"/>
    <p:sldId id="269" r:id="rId6"/>
    <p:sldId id="271" r:id="rId7"/>
    <p:sldId id="267" r:id="rId8"/>
    <p:sldId id="268"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56A325-F490-CE46-A1D2-2449BCED843C}" v="133" dt="2024-05-01T09:30:43.23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5" d="100"/>
          <a:sy n="105" d="100"/>
        </p:scale>
        <p:origin x="21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20F10-EE9C-2244-914E-9A46BE002B20}" type="doc">
      <dgm:prSet loTypeId="urn:microsoft.com/office/officeart/2005/8/layout/hProcess9" loCatId="" qsTypeId="urn:microsoft.com/office/officeart/2005/8/quickstyle/simple1" qsCatId="simple" csTypeId="urn:microsoft.com/office/officeart/2005/8/colors/accent6_2" csCatId="accent6" phldr="1"/>
      <dgm:spPr/>
      <dgm:t>
        <a:bodyPr/>
        <a:lstStyle/>
        <a:p>
          <a:endParaRPr lang="es-ES"/>
        </a:p>
      </dgm:t>
    </dgm:pt>
    <dgm:pt modelId="{68F11B38-F82A-2843-B83A-E1F3475914ED}">
      <dgm:prSet phldrT="[Texto]" custT="1"/>
      <dgm:spPr>
        <a:solidFill>
          <a:srgbClr val="FFC000"/>
        </a:solidFill>
      </dgm:spPr>
      <dgm:t>
        <a:bodyPr/>
        <a:lstStyle/>
        <a:p>
          <a:r>
            <a:rPr lang="en-US" sz="1800" noProof="0"/>
            <a:t>DATASET PREPARATION</a:t>
          </a:r>
          <a:br>
            <a:rPr lang="en-US" sz="1800" noProof="0"/>
          </a:br>
          <a:r>
            <a:rPr lang="en-US" sz="1800" noProof="0"/>
            <a:t>(DARE, Compilation, QC, Homogeneity)</a:t>
          </a:r>
        </a:p>
      </dgm:t>
    </dgm:pt>
    <dgm:pt modelId="{593B3CF6-7A4C-1E49-BD00-714F482D7397}" type="parTrans" cxnId="{4F85AC57-496D-D14D-8302-04C1A916E5CB}">
      <dgm:prSet/>
      <dgm:spPr/>
      <dgm:t>
        <a:bodyPr/>
        <a:lstStyle/>
        <a:p>
          <a:endParaRPr lang="en-US" sz="1800" noProof="0"/>
        </a:p>
      </dgm:t>
    </dgm:pt>
    <dgm:pt modelId="{80F2482E-2612-5F4B-B76D-532CE7E1C82C}" type="sibTrans" cxnId="{4F85AC57-496D-D14D-8302-04C1A916E5CB}">
      <dgm:prSet/>
      <dgm:spPr/>
      <dgm:t>
        <a:bodyPr/>
        <a:lstStyle/>
        <a:p>
          <a:endParaRPr lang="en-US" sz="1800" noProof="0"/>
        </a:p>
      </dgm:t>
    </dgm:pt>
    <dgm:pt modelId="{6F10942D-1837-7844-BD0A-78DF120931B3}">
      <dgm:prSet phldrT="[Texto]" custT="1"/>
      <dgm:spPr/>
      <dgm:t>
        <a:bodyPr/>
        <a:lstStyle/>
        <a:p>
          <a:r>
            <a:rPr lang="en-US" sz="1800" noProof="0"/>
            <a:t>CLIMATE PRODUCTS</a:t>
          </a:r>
        </a:p>
      </dgm:t>
    </dgm:pt>
    <dgm:pt modelId="{0AD1D30B-3E4C-3049-B643-85E06755A050}" type="parTrans" cxnId="{0A58E712-9C67-D24E-8D9F-E200B33134E5}">
      <dgm:prSet/>
      <dgm:spPr/>
      <dgm:t>
        <a:bodyPr/>
        <a:lstStyle/>
        <a:p>
          <a:endParaRPr lang="en-US" sz="1800" noProof="0"/>
        </a:p>
      </dgm:t>
    </dgm:pt>
    <dgm:pt modelId="{8B02BD42-9CEF-FB4D-97F4-ECBD80D1F057}" type="sibTrans" cxnId="{0A58E712-9C67-D24E-8D9F-E200B33134E5}">
      <dgm:prSet/>
      <dgm:spPr/>
      <dgm:t>
        <a:bodyPr/>
        <a:lstStyle/>
        <a:p>
          <a:endParaRPr lang="en-US" sz="1800" noProof="0"/>
        </a:p>
      </dgm:t>
    </dgm:pt>
    <dgm:pt modelId="{55288CE4-74D1-CF4A-8187-C7476D436299}">
      <dgm:prSet phldrT="[Texto]" custT="1"/>
      <dgm:spPr>
        <a:solidFill>
          <a:schemeClr val="accent2">
            <a:lumMod val="60000"/>
            <a:lumOff val="40000"/>
          </a:schemeClr>
        </a:solidFill>
      </dgm:spPr>
      <dgm:t>
        <a:bodyPr/>
        <a:lstStyle/>
        <a:p>
          <a:r>
            <a:rPr lang="en-US" sz="1800" noProof="0"/>
            <a:t>CLIMATE SERVICE</a:t>
          </a:r>
        </a:p>
      </dgm:t>
    </dgm:pt>
    <dgm:pt modelId="{AC1EE5E1-9EE2-1849-9C0C-00FE136E7D38}" type="parTrans" cxnId="{686ACBE9-B53D-5440-9A6B-56F8B974B3EA}">
      <dgm:prSet/>
      <dgm:spPr/>
      <dgm:t>
        <a:bodyPr/>
        <a:lstStyle/>
        <a:p>
          <a:endParaRPr lang="en-US" sz="1800" noProof="0"/>
        </a:p>
      </dgm:t>
    </dgm:pt>
    <dgm:pt modelId="{3F406E85-A539-794A-AB50-5F5F29A9790F}" type="sibTrans" cxnId="{686ACBE9-B53D-5440-9A6B-56F8B974B3EA}">
      <dgm:prSet/>
      <dgm:spPr/>
      <dgm:t>
        <a:bodyPr/>
        <a:lstStyle/>
        <a:p>
          <a:endParaRPr lang="en-US" sz="1800" noProof="0"/>
        </a:p>
      </dgm:t>
    </dgm:pt>
    <dgm:pt modelId="{0BC1CEC1-A4D3-6E40-A256-784C44BF0D88}">
      <dgm:prSet phldrT="[Texto]" custT="1"/>
      <dgm:spPr/>
      <dgm:t>
        <a:bodyPr/>
        <a:lstStyle/>
        <a:p>
          <a:r>
            <a:rPr lang="en-US" sz="1800" noProof="0"/>
            <a:t>CLIMATE ANALYSIS</a:t>
          </a:r>
        </a:p>
      </dgm:t>
    </dgm:pt>
    <dgm:pt modelId="{977F4623-0423-0241-B763-329ED134F12D}" type="parTrans" cxnId="{F2ABB42D-3A76-2A45-8FA9-C01E8439055E}">
      <dgm:prSet/>
      <dgm:spPr/>
      <dgm:t>
        <a:bodyPr/>
        <a:lstStyle/>
        <a:p>
          <a:endParaRPr lang="en-US" sz="1800" noProof="0"/>
        </a:p>
      </dgm:t>
    </dgm:pt>
    <dgm:pt modelId="{E56ED1B3-B546-CF49-BE40-DAFAF41BC8BF}" type="sibTrans" cxnId="{F2ABB42D-3A76-2A45-8FA9-C01E8439055E}">
      <dgm:prSet/>
      <dgm:spPr/>
      <dgm:t>
        <a:bodyPr/>
        <a:lstStyle/>
        <a:p>
          <a:endParaRPr lang="en-US" sz="1800" noProof="0"/>
        </a:p>
      </dgm:t>
    </dgm:pt>
    <dgm:pt modelId="{BD0DEEB5-4644-2B41-9C1A-5ECF290F7379}" type="pres">
      <dgm:prSet presAssocID="{16D20F10-EE9C-2244-914E-9A46BE002B20}" presName="CompostProcess" presStyleCnt="0">
        <dgm:presLayoutVars>
          <dgm:dir/>
          <dgm:resizeHandles val="exact"/>
        </dgm:presLayoutVars>
      </dgm:prSet>
      <dgm:spPr/>
    </dgm:pt>
    <dgm:pt modelId="{7B7F4FF9-3DC5-0B4E-9BAD-736E1E3DF07E}" type="pres">
      <dgm:prSet presAssocID="{16D20F10-EE9C-2244-914E-9A46BE002B20}" presName="arrow" presStyleLbl="bgShp" presStyleIdx="0" presStyleCnt="1"/>
      <dgm:spPr/>
    </dgm:pt>
    <dgm:pt modelId="{020B72FD-D97E-0C4D-BCF7-5C6F3C50B9B6}" type="pres">
      <dgm:prSet presAssocID="{16D20F10-EE9C-2244-914E-9A46BE002B20}" presName="linearProcess" presStyleCnt="0"/>
      <dgm:spPr/>
    </dgm:pt>
    <dgm:pt modelId="{DCB54C2F-5F95-0E4E-B658-5E9942897F6C}" type="pres">
      <dgm:prSet presAssocID="{68F11B38-F82A-2843-B83A-E1F3475914ED}" presName="textNode" presStyleLbl="node1" presStyleIdx="0" presStyleCnt="4">
        <dgm:presLayoutVars>
          <dgm:bulletEnabled val="1"/>
        </dgm:presLayoutVars>
      </dgm:prSet>
      <dgm:spPr/>
    </dgm:pt>
    <dgm:pt modelId="{4AEC54D8-DC7F-BC45-BA2D-243C222E48E4}" type="pres">
      <dgm:prSet presAssocID="{80F2482E-2612-5F4B-B76D-532CE7E1C82C}" presName="sibTrans" presStyleCnt="0"/>
      <dgm:spPr/>
    </dgm:pt>
    <dgm:pt modelId="{49966D14-C910-4E4C-BF53-6372C86FF1B8}" type="pres">
      <dgm:prSet presAssocID="{6F10942D-1837-7844-BD0A-78DF120931B3}" presName="textNode" presStyleLbl="node1" presStyleIdx="1" presStyleCnt="4">
        <dgm:presLayoutVars>
          <dgm:bulletEnabled val="1"/>
        </dgm:presLayoutVars>
      </dgm:prSet>
      <dgm:spPr/>
    </dgm:pt>
    <dgm:pt modelId="{74FEF4E9-0DF4-9F42-8D1B-A1ECD78CAD7A}" type="pres">
      <dgm:prSet presAssocID="{8B02BD42-9CEF-FB4D-97F4-ECBD80D1F057}" presName="sibTrans" presStyleCnt="0"/>
      <dgm:spPr/>
    </dgm:pt>
    <dgm:pt modelId="{970001E8-B2E6-C344-884E-81EB7FF94294}" type="pres">
      <dgm:prSet presAssocID="{0BC1CEC1-A4D3-6E40-A256-784C44BF0D88}" presName="textNode" presStyleLbl="node1" presStyleIdx="2" presStyleCnt="4">
        <dgm:presLayoutVars>
          <dgm:bulletEnabled val="1"/>
        </dgm:presLayoutVars>
      </dgm:prSet>
      <dgm:spPr/>
    </dgm:pt>
    <dgm:pt modelId="{E5086DB7-5186-1247-BB22-76B2C1CA5DE4}" type="pres">
      <dgm:prSet presAssocID="{E56ED1B3-B546-CF49-BE40-DAFAF41BC8BF}" presName="sibTrans" presStyleCnt="0"/>
      <dgm:spPr/>
    </dgm:pt>
    <dgm:pt modelId="{A0A43D08-0A9B-9847-8449-8708F2973072}" type="pres">
      <dgm:prSet presAssocID="{55288CE4-74D1-CF4A-8187-C7476D436299}" presName="textNode" presStyleLbl="node1" presStyleIdx="3" presStyleCnt="4">
        <dgm:presLayoutVars>
          <dgm:bulletEnabled val="1"/>
        </dgm:presLayoutVars>
      </dgm:prSet>
      <dgm:spPr/>
    </dgm:pt>
  </dgm:ptLst>
  <dgm:cxnLst>
    <dgm:cxn modelId="{3BA2A506-FBD1-C342-9A71-72E8E5F5D78D}" type="presOf" srcId="{6F10942D-1837-7844-BD0A-78DF120931B3}" destId="{49966D14-C910-4E4C-BF53-6372C86FF1B8}" srcOrd="0" destOrd="0" presId="urn:microsoft.com/office/officeart/2005/8/layout/hProcess9"/>
    <dgm:cxn modelId="{0A58E712-9C67-D24E-8D9F-E200B33134E5}" srcId="{16D20F10-EE9C-2244-914E-9A46BE002B20}" destId="{6F10942D-1837-7844-BD0A-78DF120931B3}" srcOrd="1" destOrd="0" parTransId="{0AD1D30B-3E4C-3049-B643-85E06755A050}" sibTransId="{8B02BD42-9CEF-FB4D-97F4-ECBD80D1F057}"/>
    <dgm:cxn modelId="{F2ABB42D-3A76-2A45-8FA9-C01E8439055E}" srcId="{16D20F10-EE9C-2244-914E-9A46BE002B20}" destId="{0BC1CEC1-A4D3-6E40-A256-784C44BF0D88}" srcOrd="2" destOrd="0" parTransId="{977F4623-0423-0241-B763-329ED134F12D}" sibTransId="{E56ED1B3-B546-CF49-BE40-DAFAF41BC8BF}"/>
    <dgm:cxn modelId="{4F85AC57-496D-D14D-8302-04C1A916E5CB}" srcId="{16D20F10-EE9C-2244-914E-9A46BE002B20}" destId="{68F11B38-F82A-2843-B83A-E1F3475914ED}" srcOrd="0" destOrd="0" parTransId="{593B3CF6-7A4C-1E49-BD00-714F482D7397}" sibTransId="{80F2482E-2612-5F4B-B76D-532CE7E1C82C}"/>
    <dgm:cxn modelId="{FB33ED66-18C3-F04F-9862-CE7424FB7154}" type="presOf" srcId="{55288CE4-74D1-CF4A-8187-C7476D436299}" destId="{A0A43D08-0A9B-9847-8449-8708F2973072}" srcOrd="0" destOrd="0" presId="urn:microsoft.com/office/officeart/2005/8/layout/hProcess9"/>
    <dgm:cxn modelId="{C197AA80-1182-2B4C-977E-88145FA2C15A}" type="presOf" srcId="{0BC1CEC1-A4D3-6E40-A256-784C44BF0D88}" destId="{970001E8-B2E6-C344-884E-81EB7FF94294}" srcOrd="0" destOrd="0" presId="urn:microsoft.com/office/officeart/2005/8/layout/hProcess9"/>
    <dgm:cxn modelId="{FA96CD8F-F86A-A342-822E-E4C823FA2BF1}" type="presOf" srcId="{16D20F10-EE9C-2244-914E-9A46BE002B20}" destId="{BD0DEEB5-4644-2B41-9C1A-5ECF290F7379}" srcOrd="0" destOrd="0" presId="urn:microsoft.com/office/officeart/2005/8/layout/hProcess9"/>
    <dgm:cxn modelId="{6CC1ECC0-11C5-0844-9B7A-D7331356FB9B}" type="presOf" srcId="{68F11B38-F82A-2843-B83A-E1F3475914ED}" destId="{DCB54C2F-5F95-0E4E-B658-5E9942897F6C}" srcOrd="0" destOrd="0" presId="urn:microsoft.com/office/officeart/2005/8/layout/hProcess9"/>
    <dgm:cxn modelId="{686ACBE9-B53D-5440-9A6B-56F8B974B3EA}" srcId="{16D20F10-EE9C-2244-914E-9A46BE002B20}" destId="{55288CE4-74D1-CF4A-8187-C7476D436299}" srcOrd="3" destOrd="0" parTransId="{AC1EE5E1-9EE2-1849-9C0C-00FE136E7D38}" sibTransId="{3F406E85-A539-794A-AB50-5F5F29A9790F}"/>
    <dgm:cxn modelId="{70D7AEEC-20BC-504B-A414-B2350D52DA2A}" type="presParOf" srcId="{BD0DEEB5-4644-2B41-9C1A-5ECF290F7379}" destId="{7B7F4FF9-3DC5-0B4E-9BAD-736E1E3DF07E}" srcOrd="0" destOrd="0" presId="urn:microsoft.com/office/officeart/2005/8/layout/hProcess9"/>
    <dgm:cxn modelId="{4CB7C390-2FBE-F544-8A67-97043EB09841}" type="presParOf" srcId="{BD0DEEB5-4644-2B41-9C1A-5ECF290F7379}" destId="{020B72FD-D97E-0C4D-BCF7-5C6F3C50B9B6}" srcOrd="1" destOrd="0" presId="urn:microsoft.com/office/officeart/2005/8/layout/hProcess9"/>
    <dgm:cxn modelId="{15AE7DA9-D511-9746-BC96-2AEBAB813B63}" type="presParOf" srcId="{020B72FD-D97E-0C4D-BCF7-5C6F3C50B9B6}" destId="{DCB54C2F-5F95-0E4E-B658-5E9942897F6C}" srcOrd="0" destOrd="0" presId="urn:microsoft.com/office/officeart/2005/8/layout/hProcess9"/>
    <dgm:cxn modelId="{87114D32-66B0-8E4D-9EE4-918D2C47AB80}" type="presParOf" srcId="{020B72FD-D97E-0C4D-BCF7-5C6F3C50B9B6}" destId="{4AEC54D8-DC7F-BC45-BA2D-243C222E48E4}" srcOrd="1" destOrd="0" presId="urn:microsoft.com/office/officeart/2005/8/layout/hProcess9"/>
    <dgm:cxn modelId="{848E2A5B-9A7D-414A-A570-6020E2DC70F0}" type="presParOf" srcId="{020B72FD-D97E-0C4D-BCF7-5C6F3C50B9B6}" destId="{49966D14-C910-4E4C-BF53-6372C86FF1B8}" srcOrd="2" destOrd="0" presId="urn:microsoft.com/office/officeart/2005/8/layout/hProcess9"/>
    <dgm:cxn modelId="{37A100B7-AD31-4B45-BF36-EA714A47AD19}" type="presParOf" srcId="{020B72FD-D97E-0C4D-BCF7-5C6F3C50B9B6}" destId="{74FEF4E9-0DF4-9F42-8D1B-A1ECD78CAD7A}" srcOrd="3" destOrd="0" presId="urn:microsoft.com/office/officeart/2005/8/layout/hProcess9"/>
    <dgm:cxn modelId="{C33235FE-1FDC-0B45-9B97-982386F25133}" type="presParOf" srcId="{020B72FD-D97E-0C4D-BCF7-5C6F3C50B9B6}" destId="{970001E8-B2E6-C344-884E-81EB7FF94294}" srcOrd="4" destOrd="0" presId="urn:microsoft.com/office/officeart/2005/8/layout/hProcess9"/>
    <dgm:cxn modelId="{5B0A8C63-849E-2F4C-8069-E3BA570B5074}" type="presParOf" srcId="{020B72FD-D97E-0C4D-BCF7-5C6F3C50B9B6}" destId="{E5086DB7-5186-1247-BB22-76B2C1CA5DE4}" srcOrd="5" destOrd="0" presId="urn:microsoft.com/office/officeart/2005/8/layout/hProcess9"/>
    <dgm:cxn modelId="{A6601463-FDC1-1D44-9481-0A7186FBD865}" type="presParOf" srcId="{020B72FD-D97E-0C4D-BCF7-5C6F3C50B9B6}" destId="{A0A43D08-0A9B-9847-8449-8708F297307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A7DEB3-BE1E-473F-9AD7-169D36164CD5}"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469BF509-9A80-45DC-B931-BD535AE84302}">
      <dgm:prSet/>
      <dgm:spPr/>
      <dgm:t>
        <a:bodyPr/>
        <a:lstStyle/>
        <a:p>
          <a:pPr>
            <a:defRPr b="1"/>
          </a:pPr>
          <a:r>
            <a:rPr lang="en-US"/>
            <a:t>1940s</a:t>
          </a:r>
        </a:p>
      </dgm:t>
    </dgm:pt>
    <dgm:pt modelId="{E440618D-E142-441B-BB06-D73D8B98134A}" type="parTrans" cxnId="{144D810B-788A-40B5-B37E-5EBA86E4CCE1}">
      <dgm:prSet/>
      <dgm:spPr/>
      <dgm:t>
        <a:bodyPr/>
        <a:lstStyle/>
        <a:p>
          <a:endParaRPr lang="en-US"/>
        </a:p>
      </dgm:t>
    </dgm:pt>
    <dgm:pt modelId="{40F506AE-B75E-48BA-B15B-A0C7733A46B4}" type="sibTrans" cxnId="{144D810B-788A-40B5-B37E-5EBA86E4CCE1}">
      <dgm:prSet/>
      <dgm:spPr/>
      <dgm:t>
        <a:bodyPr/>
        <a:lstStyle/>
        <a:p>
          <a:endParaRPr lang="en-US"/>
        </a:p>
      </dgm:t>
    </dgm:pt>
    <dgm:pt modelId="{5C004111-8F42-4F3F-9636-7A18D81F14D0}">
      <dgm:prSet/>
      <dgm:spPr/>
      <dgm:t>
        <a:bodyPr/>
        <a:lstStyle/>
        <a:p>
          <a:r>
            <a:rPr lang="en-US"/>
            <a:t>Data starts in the 1940s, </a:t>
          </a:r>
        </a:p>
      </dgm:t>
    </dgm:pt>
    <dgm:pt modelId="{7061E03F-B7EF-4846-AB21-3CFDFE53001B}" type="parTrans" cxnId="{7E36CAD5-133C-4DA6-9B98-DC6681A1A662}">
      <dgm:prSet/>
      <dgm:spPr/>
      <dgm:t>
        <a:bodyPr/>
        <a:lstStyle/>
        <a:p>
          <a:endParaRPr lang="en-US"/>
        </a:p>
      </dgm:t>
    </dgm:pt>
    <dgm:pt modelId="{0E6E8D8C-DF42-4530-AD3D-F7A330E9EE51}" type="sibTrans" cxnId="{7E36CAD5-133C-4DA6-9B98-DC6681A1A662}">
      <dgm:prSet/>
      <dgm:spPr/>
      <dgm:t>
        <a:bodyPr/>
        <a:lstStyle/>
        <a:p>
          <a:endParaRPr lang="en-US"/>
        </a:p>
      </dgm:t>
    </dgm:pt>
    <dgm:pt modelId="{4B42BDFD-798D-47F9-A992-011CE877C2AE}">
      <dgm:prSet/>
      <dgm:spPr/>
      <dgm:t>
        <a:bodyPr/>
        <a:lstStyle/>
        <a:p>
          <a:pPr>
            <a:defRPr b="1"/>
          </a:pPr>
          <a:r>
            <a:rPr lang="en-US"/>
            <a:t>1975</a:t>
          </a:r>
        </a:p>
      </dgm:t>
    </dgm:pt>
    <dgm:pt modelId="{4917E448-67D1-41CA-AA5F-36DC2253E878}" type="parTrans" cxnId="{DAC21159-ECFC-4059-AFCD-2B4988B3D512}">
      <dgm:prSet/>
      <dgm:spPr/>
      <dgm:t>
        <a:bodyPr/>
        <a:lstStyle/>
        <a:p>
          <a:endParaRPr lang="en-US"/>
        </a:p>
      </dgm:t>
    </dgm:pt>
    <dgm:pt modelId="{0B98F78B-BF69-4B24-B8BC-53CD933C730B}" type="sibTrans" cxnId="{DAC21159-ECFC-4059-AFCD-2B4988B3D512}">
      <dgm:prSet/>
      <dgm:spPr/>
      <dgm:t>
        <a:bodyPr/>
        <a:lstStyle/>
        <a:p>
          <a:endParaRPr lang="en-US"/>
        </a:p>
      </dgm:t>
    </dgm:pt>
    <dgm:pt modelId="{6C605228-2451-4518-90F8-2B508B977480}">
      <dgm:prSet/>
      <dgm:spPr/>
      <dgm:t>
        <a:bodyPr/>
        <a:lstStyle/>
        <a:p>
          <a:r>
            <a:rPr lang="en-US"/>
            <a:t>optimal coverage after 1975,</a:t>
          </a:r>
        </a:p>
      </dgm:t>
    </dgm:pt>
    <dgm:pt modelId="{3EA618F2-DF07-4C92-B73A-15C4F0BCD60B}" type="parTrans" cxnId="{61DA1BDD-C0E5-4BA4-8694-8D71D4CF2AE0}">
      <dgm:prSet/>
      <dgm:spPr/>
      <dgm:t>
        <a:bodyPr/>
        <a:lstStyle/>
        <a:p>
          <a:endParaRPr lang="en-US"/>
        </a:p>
      </dgm:t>
    </dgm:pt>
    <dgm:pt modelId="{D7F223DF-8B5D-4983-BA7E-EB50BD3C9ABE}" type="sibTrans" cxnId="{61DA1BDD-C0E5-4BA4-8694-8D71D4CF2AE0}">
      <dgm:prSet/>
      <dgm:spPr/>
      <dgm:t>
        <a:bodyPr/>
        <a:lstStyle/>
        <a:p>
          <a:endParaRPr lang="en-US"/>
        </a:p>
      </dgm:t>
    </dgm:pt>
    <dgm:pt modelId="{BA0B4610-8D0B-4290-BACE-95F709027A89}">
      <dgm:prSet/>
      <dgm:spPr/>
      <dgm:t>
        <a:bodyPr/>
        <a:lstStyle/>
        <a:p>
          <a:pPr>
            <a:defRPr b="1"/>
          </a:pPr>
          <a:r>
            <a:rPr lang="en-US"/>
            <a:t>2015</a:t>
          </a:r>
        </a:p>
      </dgm:t>
    </dgm:pt>
    <dgm:pt modelId="{4FEB06B5-566C-4ACD-8203-ECCC3A0F760C}" type="parTrans" cxnId="{8CC08EE4-1A12-44A7-9D6B-BF050E0B62DF}">
      <dgm:prSet/>
      <dgm:spPr/>
      <dgm:t>
        <a:bodyPr/>
        <a:lstStyle/>
        <a:p>
          <a:endParaRPr lang="en-US"/>
        </a:p>
      </dgm:t>
    </dgm:pt>
    <dgm:pt modelId="{C086606E-908A-46F0-A389-4B2AEB657736}" type="sibTrans" cxnId="{8CC08EE4-1A12-44A7-9D6B-BF050E0B62DF}">
      <dgm:prSet/>
      <dgm:spPr/>
      <dgm:t>
        <a:bodyPr/>
        <a:lstStyle/>
        <a:p>
          <a:endParaRPr lang="en-US"/>
        </a:p>
      </dgm:t>
    </dgm:pt>
    <dgm:pt modelId="{60AD30C7-CDE0-404C-A074-AC899951EB77}">
      <dgm:prSet/>
      <dgm:spPr/>
      <dgm:t>
        <a:bodyPr/>
        <a:lstStyle/>
        <a:p>
          <a:r>
            <a:rPr lang="en-US"/>
            <a:t>decaying after 2015</a:t>
          </a:r>
        </a:p>
      </dgm:t>
    </dgm:pt>
    <dgm:pt modelId="{77132DED-978B-44DD-9F5A-4049E6DCC2C9}" type="parTrans" cxnId="{E4581251-365E-417D-8F4A-9B5909B501C0}">
      <dgm:prSet/>
      <dgm:spPr/>
      <dgm:t>
        <a:bodyPr/>
        <a:lstStyle/>
        <a:p>
          <a:endParaRPr lang="en-US"/>
        </a:p>
      </dgm:t>
    </dgm:pt>
    <dgm:pt modelId="{760C034A-2CB3-40CC-84DF-7AB0ED86A8FA}" type="sibTrans" cxnId="{E4581251-365E-417D-8F4A-9B5909B501C0}">
      <dgm:prSet/>
      <dgm:spPr/>
      <dgm:t>
        <a:bodyPr/>
        <a:lstStyle/>
        <a:p>
          <a:endParaRPr lang="en-US"/>
        </a:p>
      </dgm:t>
    </dgm:pt>
    <dgm:pt modelId="{6C5EC8DD-314F-864A-AC22-234B91BE9747}" type="pres">
      <dgm:prSet presAssocID="{7AA7DEB3-BE1E-473F-9AD7-169D36164CD5}" presName="root" presStyleCnt="0">
        <dgm:presLayoutVars>
          <dgm:chMax/>
          <dgm:chPref/>
          <dgm:animLvl val="lvl"/>
        </dgm:presLayoutVars>
      </dgm:prSet>
      <dgm:spPr/>
    </dgm:pt>
    <dgm:pt modelId="{3F20EE43-7D89-4248-921D-5EF794DC4093}" type="pres">
      <dgm:prSet presAssocID="{7AA7DEB3-BE1E-473F-9AD7-169D36164CD5}" presName="divider" presStyleLbl="node1" presStyleIdx="0" presStyleCnt="1"/>
      <dgm:spPr/>
    </dgm:pt>
    <dgm:pt modelId="{9EFFA0C5-70B8-FA45-B659-4077D757E8AF}" type="pres">
      <dgm:prSet presAssocID="{7AA7DEB3-BE1E-473F-9AD7-169D36164CD5}" presName="nodes" presStyleCnt="0">
        <dgm:presLayoutVars>
          <dgm:chMax/>
          <dgm:chPref/>
          <dgm:animLvl val="lvl"/>
        </dgm:presLayoutVars>
      </dgm:prSet>
      <dgm:spPr/>
    </dgm:pt>
    <dgm:pt modelId="{18243E8F-F3BA-F441-9010-3E0A6EF22E74}" type="pres">
      <dgm:prSet presAssocID="{469BF509-9A80-45DC-B931-BD535AE84302}" presName="composite" presStyleCnt="0"/>
      <dgm:spPr/>
    </dgm:pt>
    <dgm:pt modelId="{B19ED121-2988-3444-BC1C-1FF93B244AFB}" type="pres">
      <dgm:prSet presAssocID="{469BF509-9A80-45DC-B931-BD535AE84302}" presName="L1TextContainer" presStyleLbl="revTx" presStyleIdx="0" presStyleCnt="3">
        <dgm:presLayoutVars>
          <dgm:chMax val="1"/>
          <dgm:chPref val="1"/>
          <dgm:bulletEnabled val="1"/>
        </dgm:presLayoutVars>
      </dgm:prSet>
      <dgm:spPr/>
    </dgm:pt>
    <dgm:pt modelId="{A3596AF0-9343-E34C-A062-5DB21EB0D9E5}" type="pres">
      <dgm:prSet presAssocID="{469BF509-9A80-45DC-B931-BD535AE84302}" presName="L2TextContainerWrapper" presStyleCnt="0">
        <dgm:presLayoutVars>
          <dgm:chMax val="0"/>
          <dgm:chPref val="0"/>
          <dgm:bulletEnabled val="1"/>
        </dgm:presLayoutVars>
      </dgm:prSet>
      <dgm:spPr/>
    </dgm:pt>
    <dgm:pt modelId="{C4B712BE-BB2F-AE41-B5CA-E8CDF06BE735}" type="pres">
      <dgm:prSet presAssocID="{469BF509-9A80-45DC-B931-BD535AE84302}" presName="L2TextContainer" presStyleLbl="bgAccFollowNode1" presStyleIdx="0" presStyleCnt="3"/>
      <dgm:spPr/>
    </dgm:pt>
    <dgm:pt modelId="{3895218F-DA49-0747-B3E2-2FAE297C0B0F}" type="pres">
      <dgm:prSet presAssocID="{469BF509-9A80-45DC-B931-BD535AE84302}" presName="FlexibleEmptyPlaceHolder" presStyleCnt="0"/>
      <dgm:spPr/>
    </dgm:pt>
    <dgm:pt modelId="{1E7F5D0C-8834-004E-85D9-BA614E02A546}" type="pres">
      <dgm:prSet presAssocID="{469BF509-9A80-45DC-B931-BD535AE84302}" presName="ConnectLine" presStyleLbl="alignNode1" presStyleIdx="0"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2050C15D-B3D6-7E40-A3F0-AE42E7CA45CA}" type="pres">
      <dgm:prSet presAssocID="{469BF509-9A80-45DC-B931-BD535AE84302}" presName="ConnectorPoint" presStyleLbl="fgAcc1" presStyleIdx="0" presStyleCnt="3"/>
      <dgm:spPr>
        <a:solidFill>
          <a:schemeClr val="lt1">
            <a:alpha val="90000"/>
            <a:hueOff val="0"/>
            <a:satOff val="0"/>
            <a:lumOff val="0"/>
            <a:alphaOff val="0"/>
          </a:schemeClr>
        </a:solidFill>
        <a:ln w="12700" cap="flat" cmpd="sng" algn="ctr">
          <a:noFill/>
          <a:prstDash val="solid"/>
          <a:miter lim="800000"/>
        </a:ln>
        <a:effectLst/>
      </dgm:spPr>
    </dgm:pt>
    <dgm:pt modelId="{FC1EA77F-A2C1-4248-AF92-73FDBA9679C5}" type="pres">
      <dgm:prSet presAssocID="{469BF509-9A80-45DC-B931-BD535AE84302}" presName="EmptyPlaceHolder" presStyleCnt="0"/>
      <dgm:spPr/>
    </dgm:pt>
    <dgm:pt modelId="{D1BF53DE-518B-AA42-A2E1-016A8ED5FB77}" type="pres">
      <dgm:prSet presAssocID="{40F506AE-B75E-48BA-B15B-A0C7733A46B4}" presName="spaceBetweenRectangles" presStyleCnt="0"/>
      <dgm:spPr/>
    </dgm:pt>
    <dgm:pt modelId="{37723766-3AE4-9D4C-A061-BBA5E581D147}" type="pres">
      <dgm:prSet presAssocID="{4B42BDFD-798D-47F9-A992-011CE877C2AE}" presName="composite" presStyleCnt="0"/>
      <dgm:spPr/>
    </dgm:pt>
    <dgm:pt modelId="{76EED8B7-D0DA-AD46-A267-9514319CC5DE}" type="pres">
      <dgm:prSet presAssocID="{4B42BDFD-798D-47F9-A992-011CE877C2AE}" presName="L1TextContainer" presStyleLbl="revTx" presStyleIdx="1" presStyleCnt="3">
        <dgm:presLayoutVars>
          <dgm:chMax val="1"/>
          <dgm:chPref val="1"/>
          <dgm:bulletEnabled val="1"/>
        </dgm:presLayoutVars>
      </dgm:prSet>
      <dgm:spPr/>
    </dgm:pt>
    <dgm:pt modelId="{85EBBB57-F31F-3145-B140-0A67B269C123}" type="pres">
      <dgm:prSet presAssocID="{4B42BDFD-798D-47F9-A992-011CE877C2AE}" presName="L2TextContainerWrapper" presStyleCnt="0">
        <dgm:presLayoutVars>
          <dgm:chMax val="0"/>
          <dgm:chPref val="0"/>
          <dgm:bulletEnabled val="1"/>
        </dgm:presLayoutVars>
      </dgm:prSet>
      <dgm:spPr/>
    </dgm:pt>
    <dgm:pt modelId="{9A0D3D51-7EDB-F240-BA8A-B9B1258EC19B}" type="pres">
      <dgm:prSet presAssocID="{4B42BDFD-798D-47F9-A992-011CE877C2AE}" presName="L2TextContainer" presStyleLbl="bgAccFollowNode1" presStyleIdx="1" presStyleCnt="3"/>
      <dgm:spPr/>
    </dgm:pt>
    <dgm:pt modelId="{2D476215-0546-2245-88AE-075CB8A42AC7}" type="pres">
      <dgm:prSet presAssocID="{4B42BDFD-798D-47F9-A992-011CE877C2AE}" presName="FlexibleEmptyPlaceHolder" presStyleCnt="0"/>
      <dgm:spPr/>
    </dgm:pt>
    <dgm:pt modelId="{4161DEA8-54E7-F245-8C81-0DAFBE0735D7}" type="pres">
      <dgm:prSet presAssocID="{4B42BDFD-798D-47F9-A992-011CE877C2AE}" presName="ConnectLine" presStyleLbl="alignNode1" presStyleIdx="1"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FE74D262-A6B4-EF40-B9FE-E1C2077033AF}" type="pres">
      <dgm:prSet presAssocID="{4B42BDFD-798D-47F9-A992-011CE877C2AE}" presName="ConnectorPoint"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30E2AE27-249D-EA44-AD4F-99F0648489DC}" type="pres">
      <dgm:prSet presAssocID="{4B42BDFD-798D-47F9-A992-011CE877C2AE}" presName="EmptyPlaceHolder" presStyleCnt="0"/>
      <dgm:spPr/>
    </dgm:pt>
    <dgm:pt modelId="{BE8B5DB3-AFE8-7E49-B522-F5F08F7DF3B5}" type="pres">
      <dgm:prSet presAssocID="{0B98F78B-BF69-4B24-B8BC-53CD933C730B}" presName="spaceBetweenRectangles" presStyleCnt="0"/>
      <dgm:spPr/>
    </dgm:pt>
    <dgm:pt modelId="{28519DAC-34F4-DA47-9862-B80FB2C2A017}" type="pres">
      <dgm:prSet presAssocID="{BA0B4610-8D0B-4290-BACE-95F709027A89}" presName="composite" presStyleCnt="0"/>
      <dgm:spPr/>
    </dgm:pt>
    <dgm:pt modelId="{5BA96A7B-6A93-8841-BC30-48F6EAC6C01E}" type="pres">
      <dgm:prSet presAssocID="{BA0B4610-8D0B-4290-BACE-95F709027A89}" presName="L1TextContainer" presStyleLbl="revTx" presStyleIdx="2" presStyleCnt="3">
        <dgm:presLayoutVars>
          <dgm:chMax val="1"/>
          <dgm:chPref val="1"/>
          <dgm:bulletEnabled val="1"/>
        </dgm:presLayoutVars>
      </dgm:prSet>
      <dgm:spPr/>
    </dgm:pt>
    <dgm:pt modelId="{ACE5933F-3DA3-5447-BE33-C6F390B11686}" type="pres">
      <dgm:prSet presAssocID="{BA0B4610-8D0B-4290-BACE-95F709027A89}" presName="L2TextContainerWrapper" presStyleCnt="0">
        <dgm:presLayoutVars>
          <dgm:chMax val="0"/>
          <dgm:chPref val="0"/>
          <dgm:bulletEnabled val="1"/>
        </dgm:presLayoutVars>
      </dgm:prSet>
      <dgm:spPr/>
    </dgm:pt>
    <dgm:pt modelId="{F26FDF88-2ACA-D24B-8CF4-B0EC04BE687D}" type="pres">
      <dgm:prSet presAssocID="{BA0B4610-8D0B-4290-BACE-95F709027A89}" presName="L2TextContainer" presStyleLbl="bgAccFollowNode1" presStyleIdx="2" presStyleCnt="3"/>
      <dgm:spPr/>
    </dgm:pt>
    <dgm:pt modelId="{AD2D0406-25B3-4B4D-A0A6-00C5DB05B2C5}" type="pres">
      <dgm:prSet presAssocID="{BA0B4610-8D0B-4290-BACE-95F709027A89}" presName="FlexibleEmptyPlaceHolder" presStyleCnt="0"/>
      <dgm:spPr/>
    </dgm:pt>
    <dgm:pt modelId="{4F75DA25-9D35-AC4D-9926-21F8A4181E8E}" type="pres">
      <dgm:prSet presAssocID="{BA0B4610-8D0B-4290-BACE-95F709027A89}" presName="ConnectLine" presStyleLbl="alignNode1" presStyleIdx="2"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66283ED-DF07-9441-BBC3-573422E353E7}" type="pres">
      <dgm:prSet presAssocID="{BA0B4610-8D0B-4290-BACE-95F709027A89}" presName="ConnectorPoint"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CBC8AC22-92F2-EC4E-B9D3-4C12A41049B2}" type="pres">
      <dgm:prSet presAssocID="{BA0B4610-8D0B-4290-BACE-95F709027A89}" presName="EmptyPlaceHolder" presStyleCnt="0"/>
      <dgm:spPr/>
    </dgm:pt>
  </dgm:ptLst>
  <dgm:cxnLst>
    <dgm:cxn modelId="{144D810B-788A-40B5-B37E-5EBA86E4CCE1}" srcId="{7AA7DEB3-BE1E-473F-9AD7-169D36164CD5}" destId="{469BF509-9A80-45DC-B931-BD535AE84302}" srcOrd="0" destOrd="0" parTransId="{E440618D-E142-441B-BB06-D73D8B98134A}" sibTransId="{40F506AE-B75E-48BA-B15B-A0C7733A46B4}"/>
    <dgm:cxn modelId="{9517CE3E-32DB-A24D-AA4F-689E551E4CB2}" type="presOf" srcId="{469BF509-9A80-45DC-B931-BD535AE84302}" destId="{B19ED121-2988-3444-BC1C-1FF93B244AFB}" srcOrd="0" destOrd="0" presId="urn:microsoft.com/office/officeart/2017/3/layout/HorizontalPathTimeline"/>
    <dgm:cxn modelId="{BEDC6541-BF06-4D44-A1F7-BFE5B0A5D1C8}" type="presOf" srcId="{60AD30C7-CDE0-404C-A074-AC899951EB77}" destId="{F26FDF88-2ACA-D24B-8CF4-B0EC04BE687D}" srcOrd="0" destOrd="0" presId="urn:microsoft.com/office/officeart/2017/3/layout/HorizontalPathTimeline"/>
    <dgm:cxn modelId="{E4581251-365E-417D-8F4A-9B5909B501C0}" srcId="{BA0B4610-8D0B-4290-BACE-95F709027A89}" destId="{60AD30C7-CDE0-404C-A074-AC899951EB77}" srcOrd="0" destOrd="0" parTransId="{77132DED-978B-44DD-9F5A-4049E6DCC2C9}" sibTransId="{760C034A-2CB3-40CC-84DF-7AB0ED86A8FA}"/>
    <dgm:cxn modelId="{DAC21159-ECFC-4059-AFCD-2B4988B3D512}" srcId="{7AA7DEB3-BE1E-473F-9AD7-169D36164CD5}" destId="{4B42BDFD-798D-47F9-A992-011CE877C2AE}" srcOrd="1" destOrd="0" parTransId="{4917E448-67D1-41CA-AA5F-36DC2253E878}" sibTransId="{0B98F78B-BF69-4B24-B8BC-53CD933C730B}"/>
    <dgm:cxn modelId="{43E8825C-FC15-4646-B89C-063472C4AE33}" type="presOf" srcId="{4B42BDFD-798D-47F9-A992-011CE877C2AE}" destId="{76EED8B7-D0DA-AD46-A267-9514319CC5DE}" srcOrd="0" destOrd="0" presId="urn:microsoft.com/office/officeart/2017/3/layout/HorizontalPathTimeline"/>
    <dgm:cxn modelId="{7E36CAD5-133C-4DA6-9B98-DC6681A1A662}" srcId="{469BF509-9A80-45DC-B931-BD535AE84302}" destId="{5C004111-8F42-4F3F-9636-7A18D81F14D0}" srcOrd="0" destOrd="0" parTransId="{7061E03F-B7EF-4846-AB21-3CFDFE53001B}" sibTransId="{0E6E8D8C-DF42-4530-AD3D-F7A330E9EE51}"/>
    <dgm:cxn modelId="{61DA1BDD-C0E5-4BA4-8694-8D71D4CF2AE0}" srcId="{4B42BDFD-798D-47F9-A992-011CE877C2AE}" destId="{6C605228-2451-4518-90F8-2B508B977480}" srcOrd="0" destOrd="0" parTransId="{3EA618F2-DF07-4C92-B73A-15C4F0BCD60B}" sibTransId="{D7F223DF-8B5D-4983-BA7E-EB50BD3C9ABE}"/>
    <dgm:cxn modelId="{908F4CE1-97AA-8F41-8C9F-DA7CCD84734A}" type="presOf" srcId="{7AA7DEB3-BE1E-473F-9AD7-169D36164CD5}" destId="{6C5EC8DD-314F-864A-AC22-234B91BE9747}" srcOrd="0" destOrd="0" presId="urn:microsoft.com/office/officeart/2017/3/layout/HorizontalPathTimeline"/>
    <dgm:cxn modelId="{8CC08EE4-1A12-44A7-9D6B-BF050E0B62DF}" srcId="{7AA7DEB3-BE1E-473F-9AD7-169D36164CD5}" destId="{BA0B4610-8D0B-4290-BACE-95F709027A89}" srcOrd="2" destOrd="0" parTransId="{4FEB06B5-566C-4ACD-8203-ECCC3A0F760C}" sibTransId="{C086606E-908A-46F0-A389-4B2AEB657736}"/>
    <dgm:cxn modelId="{E6CB71F2-0280-304A-8A79-6A8B7C898FED}" type="presOf" srcId="{5C004111-8F42-4F3F-9636-7A18D81F14D0}" destId="{C4B712BE-BB2F-AE41-B5CA-E8CDF06BE735}" srcOrd="0" destOrd="0" presId="urn:microsoft.com/office/officeart/2017/3/layout/HorizontalPathTimeline"/>
    <dgm:cxn modelId="{E4B471F4-99C9-E84C-8FBF-A8D39816D190}" type="presOf" srcId="{BA0B4610-8D0B-4290-BACE-95F709027A89}" destId="{5BA96A7B-6A93-8841-BC30-48F6EAC6C01E}" srcOrd="0" destOrd="0" presId="urn:microsoft.com/office/officeart/2017/3/layout/HorizontalPathTimeline"/>
    <dgm:cxn modelId="{1176EBFB-E050-3842-8850-D2904FD82705}" type="presOf" srcId="{6C605228-2451-4518-90F8-2B508B977480}" destId="{9A0D3D51-7EDB-F240-BA8A-B9B1258EC19B}" srcOrd="0" destOrd="0" presId="urn:microsoft.com/office/officeart/2017/3/layout/HorizontalPathTimeline"/>
    <dgm:cxn modelId="{C3B7ABC2-2E92-B648-82AD-E4AFECD64237}" type="presParOf" srcId="{6C5EC8DD-314F-864A-AC22-234B91BE9747}" destId="{3F20EE43-7D89-4248-921D-5EF794DC4093}" srcOrd="0" destOrd="0" presId="urn:microsoft.com/office/officeart/2017/3/layout/HorizontalPathTimeline"/>
    <dgm:cxn modelId="{BA0226DF-568E-6C41-94BE-981A14635F9A}" type="presParOf" srcId="{6C5EC8DD-314F-864A-AC22-234B91BE9747}" destId="{9EFFA0C5-70B8-FA45-B659-4077D757E8AF}" srcOrd="1" destOrd="0" presId="urn:microsoft.com/office/officeart/2017/3/layout/HorizontalPathTimeline"/>
    <dgm:cxn modelId="{139DCC34-FA79-334E-9AF8-262A551E72B8}" type="presParOf" srcId="{9EFFA0C5-70B8-FA45-B659-4077D757E8AF}" destId="{18243E8F-F3BA-F441-9010-3E0A6EF22E74}" srcOrd="0" destOrd="0" presId="urn:microsoft.com/office/officeart/2017/3/layout/HorizontalPathTimeline"/>
    <dgm:cxn modelId="{CAA8180A-6FCC-0440-BC9A-AD05B2E969CC}" type="presParOf" srcId="{18243E8F-F3BA-F441-9010-3E0A6EF22E74}" destId="{B19ED121-2988-3444-BC1C-1FF93B244AFB}" srcOrd="0" destOrd="0" presId="urn:microsoft.com/office/officeart/2017/3/layout/HorizontalPathTimeline"/>
    <dgm:cxn modelId="{AC2687BE-DD47-8F49-BC34-C6BE726493CF}" type="presParOf" srcId="{18243E8F-F3BA-F441-9010-3E0A6EF22E74}" destId="{A3596AF0-9343-E34C-A062-5DB21EB0D9E5}" srcOrd="1" destOrd="0" presId="urn:microsoft.com/office/officeart/2017/3/layout/HorizontalPathTimeline"/>
    <dgm:cxn modelId="{3E6034F6-7E07-1346-8CF4-5CF2A034D0F3}" type="presParOf" srcId="{A3596AF0-9343-E34C-A062-5DB21EB0D9E5}" destId="{C4B712BE-BB2F-AE41-B5CA-E8CDF06BE735}" srcOrd="0" destOrd="0" presId="urn:microsoft.com/office/officeart/2017/3/layout/HorizontalPathTimeline"/>
    <dgm:cxn modelId="{491859BC-B2B4-5C4C-80A7-F81E7B3E5A26}" type="presParOf" srcId="{A3596AF0-9343-E34C-A062-5DB21EB0D9E5}" destId="{3895218F-DA49-0747-B3E2-2FAE297C0B0F}" srcOrd="1" destOrd="0" presId="urn:microsoft.com/office/officeart/2017/3/layout/HorizontalPathTimeline"/>
    <dgm:cxn modelId="{8DB377AD-2E76-3545-92F0-2534FF49117F}" type="presParOf" srcId="{18243E8F-F3BA-F441-9010-3E0A6EF22E74}" destId="{1E7F5D0C-8834-004E-85D9-BA614E02A546}" srcOrd="2" destOrd="0" presId="urn:microsoft.com/office/officeart/2017/3/layout/HorizontalPathTimeline"/>
    <dgm:cxn modelId="{BC09D88B-B47E-954B-9515-793B6AE69B94}" type="presParOf" srcId="{18243E8F-F3BA-F441-9010-3E0A6EF22E74}" destId="{2050C15D-B3D6-7E40-A3F0-AE42E7CA45CA}" srcOrd="3" destOrd="0" presId="urn:microsoft.com/office/officeart/2017/3/layout/HorizontalPathTimeline"/>
    <dgm:cxn modelId="{D530722C-853E-4443-88A6-60783353DC01}" type="presParOf" srcId="{18243E8F-F3BA-F441-9010-3E0A6EF22E74}" destId="{FC1EA77F-A2C1-4248-AF92-73FDBA9679C5}" srcOrd="4" destOrd="0" presId="urn:microsoft.com/office/officeart/2017/3/layout/HorizontalPathTimeline"/>
    <dgm:cxn modelId="{8FAF82D3-E4B3-5A4A-B143-A9E1D0049F3D}" type="presParOf" srcId="{9EFFA0C5-70B8-FA45-B659-4077D757E8AF}" destId="{D1BF53DE-518B-AA42-A2E1-016A8ED5FB77}" srcOrd="1" destOrd="0" presId="urn:microsoft.com/office/officeart/2017/3/layout/HorizontalPathTimeline"/>
    <dgm:cxn modelId="{CDB53585-75C2-994D-A8A2-8DCA54EC54BA}" type="presParOf" srcId="{9EFFA0C5-70B8-FA45-B659-4077D757E8AF}" destId="{37723766-3AE4-9D4C-A061-BBA5E581D147}" srcOrd="2" destOrd="0" presId="urn:microsoft.com/office/officeart/2017/3/layout/HorizontalPathTimeline"/>
    <dgm:cxn modelId="{CA1AB4E1-D9B0-1F4D-B7A0-AF46D491C7A2}" type="presParOf" srcId="{37723766-3AE4-9D4C-A061-BBA5E581D147}" destId="{76EED8B7-D0DA-AD46-A267-9514319CC5DE}" srcOrd="0" destOrd="0" presId="urn:microsoft.com/office/officeart/2017/3/layout/HorizontalPathTimeline"/>
    <dgm:cxn modelId="{60232F08-6CC2-B64E-8FC1-2DE4CEB5E4E5}" type="presParOf" srcId="{37723766-3AE4-9D4C-A061-BBA5E581D147}" destId="{85EBBB57-F31F-3145-B140-0A67B269C123}" srcOrd="1" destOrd="0" presId="urn:microsoft.com/office/officeart/2017/3/layout/HorizontalPathTimeline"/>
    <dgm:cxn modelId="{D21928A4-C779-CE4D-81ED-70F08109E967}" type="presParOf" srcId="{85EBBB57-F31F-3145-B140-0A67B269C123}" destId="{9A0D3D51-7EDB-F240-BA8A-B9B1258EC19B}" srcOrd="0" destOrd="0" presId="urn:microsoft.com/office/officeart/2017/3/layout/HorizontalPathTimeline"/>
    <dgm:cxn modelId="{1A049BF5-0A17-BE42-96A4-A3DB9F530C3B}" type="presParOf" srcId="{85EBBB57-F31F-3145-B140-0A67B269C123}" destId="{2D476215-0546-2245-88AE-075CB8A42AC7}" srcOrd="1" destOrd="0" presId="urn:microsoft.com/office/officeart/2017/3/layout/HorizontalPathTimeline"/>
    <dgm:cxn modelId="{7D2E5F03-0779-E740-9BC7-FAB93947F5E1}" type="presParOf" srcId="{37723766-3AE4-9D4C-A061-BBA5E581D147}" destId="{4161DEA8-54E7-F245-8C81-0DAFBE0735D7}" srcOrd="2" destOrd="0" presId="urn:microsoft.com/office/officeart/2017/3/layout/HorizontalPathTimeline"/>
    <dgm:cxn modelId="{75D8E0E9-347C-3047-88FE-F8D83E485050}" type="presParOf" srcId="{37723766-3AE4-9D4C-A061-BBA5E581D147}" destId="{FE74D262-A6B4-EF40-B9FE-E1C2077033AF}" srcOrd="3" destOrd="0" presId="urn:microsoft.com/office/officeart/2017/3/layout/HorizontalPathTimeline"/>
    <dgm:cxn modelId="{00D2621B-3C26-A448-A3B4-1D9F9F5E0961}" type="presParOf" srcId="{37723766-3AE4-9D4C-A061-BBA5E581D147}" destId="{30E2AE27-249D-EA44-AD4F-99F0648489DC}" srcOrd="4" destOrd="0" presId="urn:microsoft.com/office/officeart/2017/3/layout/HorizontalPathTimeline"/>
    <dgm:cxn modelId="{B6766E7B-7909-F346-9C42-B63E5CF037E7}" type="presParOf" srcId="{9EFFA0C5-70B8-FA45-B659-4077D757E8AF}" destId="{BE8B5DB3-AFE8-7E49-B522-F5F08F7DF3B5}" srcOrd="3" destOrd="0" presId="urn:microsoft.com/office/officeart/2017/3/layout/HorizontalPathTimeline"/>
    <dgm:cxn modelId="{3CAE5A13-27D9-B24B-B541-E2B529870052}" type="presParOf" srcId="{9EFFA0C5-70B8-FA45-B659-4077D757E8AF}" destId="{28519DAC-34F4-DA47-9862-B80FB2C2A017}" srcOrd="4" destOrd="0" presId="urn:microsoft.com/office/officeart/2017/3/layout/HorizontalPathTimeline"/>
    <dgm:cxn modelId="{B7472ACF-66B5-1247-AFE9-417E975CFE07}" type="presParOf" srcId="{28519DAC-34F4-DA47-9862-B80FB2C2A017}" destId="{5BA96A7B-6A93-8841-BC30-48F6EAC6C01E}" srcOrd="0" destOrd="0" presId="urn:microsoft.com/office/officeart/2017/3/layout/HorizontalPathTimeline"/>
    <dgm:cxn modelId="{BBBA6DBD-F254-984F-8EA5-E2B00004F8C6}" type="presParOf" srcId="{28519DAC-34F4-DA47-9862-B80FB2C2A017}" destId="{ACE5933F-3DA3-5447-BE33-C6F390B11686}" srcOrd="1" destOrd="0" presId="urn:microsoft.com/office/officeart/2017/3/layout/HorizontalPathTimeline"/>
    <dgm:cxn modelId="{1FB134B0-0C08-8046-858D-6E9BD78E66FC}" type="presParOf" srcId="{ACE5933F-3DA3-5447-BE33-C6F390B11686}" destId="{F26FDF88-2ACA-D24B-8CF4-B0EC04BE687D}" srcOrd="0" destOrd="0" presId="urn:microsoft.com/office/officeart/2017/3/layout/HorizontalPathTimeline"/>
    <dgm:cxn modelId="{DF2BAF70-1BDB-A147-A36B-A40807309F7B}" type="presParOf" srcId="{ACE5933F-3DA3-5447-BE33-C6F390B11686}" destId="{AD2D0406-25B3-4B4D-A0A6-00C5DB05B2C5}" srcOrd="1" destOrd="0" presId="urn:microsoft.com/office/officeart/2017/3/layout/HorizontalPathTimeline"/>
    <dgm:cxn modelId="{F786B4CA-6E85-FA4E-9694-BDBFB46307EE}" type="presParOf" srcId="{28519DAC-34F4-DA47-9862-B80FB2C2A017}" destId="{4F75DA25-9D35-AC4D-9926-21F8A4181E8E}" srcOrd="2" destOrd="0" presId="urn:microsoft.com/office/officeart/2017/3/layout/HorizontalPathTimeline"/>
    <dgm:cxn modelId="{B7D8945C-D751-F544-9047-7574B47605A5}" type="presParOf" srcId="{28519DAC-34F4-DA47-9862-B80FB2C2A017}" destId="{166283ED-DF07-9441-BBC3-573422E353E7}" srcOrd="3" destOrd="0" presId="urn:microsoft.com/office/officeart/2017/3/layout/HorizontalPathTimeline"/>
    <dgm:cxn modelId="{8CEC409F-BAA9-3D49-BF99-36B93E4BA6C6}" type="presParOf" srcId="{28519DAC-34F4-DA47-9862-B80FB2C2A017}" destId="{CBC8AC22-92F2-EC4E-B9D3-4C12A41049B2}"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F4FF9-3DC5-0B4E-9BAD-736E1E3DF07E}">
      <dsp:nvSpPr>
        <dsp:cNvPr id="0" name=""/>
        <dsp:cNvSpPr/>
      </dsp:nvSpPr>
      <dsp:spPr>
        <a:xfrm>
          <a:off x="769980" y="0"/>
          <a:ext cx="8726445" cy="4820344"/>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54C2F-5F95-0E4E-B658-5E9942897F6C}">
      <dsp:nvSpPr>
        <dsp:cNvPr id="0" name=""/>
        <dsp:cNvSpPr/>
      </dsp:nvSpPr>
      <dsp:spPr>
        <a:xfrm>
          <a:off x="3509" y="1446103"/>
          <a:ext cx="2279863" cy="192813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a:t>DATASET PREPARATION</a:t>
          </a:r>
          <a:br>
            <a:rPr lang="en-US" sz="1800" kern="1200" noProof="0"/>
          </a:br>
          <a:r>
            <a:rPr lang="en-US" sz="1800" kern="1200" noProof="0"/>
            <a:t>(DARE, Compilation, QC, Homogeneity)</a:t>
          </a:r>
        </a:p>
      </dsp:txBody>
      <dsp:txXfrm>
        <a:off x="97633" y="1540227"/>
        <a:ext cx="2091615" cy="1739889"/>
      </dsp:txXfrm>
    </dsp:sp>
    <dsp:sp modelId="{49966D14-C910-4E4C-BF53-6372C86FF1B8}">
      <dsp:nvSpPr>
        <dsp:cNvPr id="0" name=""/>
        <dsp:cNvSpPr/>
      </dsp:nvSpPr>
      <dsp:spPr>
        <a:xfrm>
          <a:off x="2663350" y="1446103"/>
          <a:ext cx="2279863" cy="19281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a:t>CLIMATE PRODUCTS</a:t>
          </a:r>
        </a:p>
      </dsp:txBody>
      <dsp:txXfrm>
        <a:off x="2757474" y="1540227"/>
        <a:ext cx="2091615" cy="1739889"/>
      </dsp:txXfrm>
    </dsp:sp>
    <dsp:sp modelId="{970001E8-B2E6-C344-884E-81EB7FF94294}">
      <dsp:nvSpPr>
        <dsp:cNvPr id="0" name=""/>
        <dsp:cNvSpPr/>
      </dsp:nvSpPr>
      <dsp:spPr>
        <a:xfrm>
          <a:off x="5323191" y="1446103"/>
          <a:ext cx="2279863" cy="19281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a:t>CLIMATE ANALYSIS</a:t>
          </a:r>
        </a:p>
      </dsp:txBody>
      <dsp:txXfrm>
        <a:off x="5417315" y="1540227"/>
        <a:ext cx="2091615" cy="1739889"/>
      </dsp:txXfrm>
    </dsp:sp>
    <dsp:sp modelId="{A0A43D08-0A9B-9847-8449-8708F2973072}">
      <dsp:nvSpPr>
        <dsp:cNvPr id="0" name=""/>
        <dsp:cNvSpPr/>
      </dsp:nvSpPr>
      <dsp:spPr>
        <a:xfrm>
          <a:off x="7983032" y="1446103"/>
          <a:ext cx="2279863" cy="1928137"/>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a:t>CLIMATE SERVICE</a:t>
          </a:r>
        </a:p>
      </dsp:txBody>
      <dsp:txXfrm>
        <a:off x="8077156" y="1540227"/>
        <a:ext cx="2091615" cy="1739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ED121-2988-3444-BC1C-1FF93B244AFB}">
      <dsp:nvSpPr>
        <dsp:cNvPr id="0" name=""/>
        <dsp:cNvSpPr/>
      </dsp:nvSpPr>
      <dsp:spPr>
        <a:xfrm>
          <a:off x="259080" y="2336668"/>
          <a:ext cx="207264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1940s</a:t>
          </a:r>
        </a:p>
      </dsp:txBody>
      <dsp:txXfrm>
        <a:off x="259080" y="2336668"/>
        <a:ext cx="2072640" cy="491701"/>
      </dsp:txXfrm>
    </dsp:sp>
    <dsp:sp modelId="{3F20EE43-7D89-4248-921D-5EF794DC4093}">
      <dsp:nvSpPr>
        <dsp:cNvPr id="0" name=""/>
        <dsp:cNvSpPr/>
      </dsp:nvSpPr>
      <dsp:spPr>
        <a:xfrm>
          <a:off x="0" y="2088642"/>
          <a:ext cx="5181600" cy="174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712BE-BB2F-AE41-B5CA-E8CDF06BE735}">
      <dsp:nvSpPr>
        <dsp:cNvPr id="0" name=""/>
        <dsp:cNvSpPr/>
      </dsp:nvSpPr>
      <dsp:spPr>
        <a:xfrm>
          <a:off x="155448" y="741903"/>
          <a:ext cx="2279904" cy="6070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Data starts in the 1940s, </a:t>
          </a:r>
        </a:p>
      </dsp:txBody>
      <dsp:txXfrm>
        <a:off x="155448" y="741903"/>
        <a:ext cx="2279904" cy="607011"/>
      </dsp:txXfrm>
    </dsp:sp>
    <dsp:sp modelId="{1E7F5D0C-8834-004E-85D9-BA614E02A546}">
      <dsp:nvSpPr>
        <dsp:cNvPr id="0" name=""/>
        <dsp:cNvSpPr/>
      </dsp:nvSpPr>
      <dsp:spPr>
        <a:xfrm>
          <a:off x="1295400"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6EED8B7-D0DA-AD46-A267-9514319CC5DE}">
      <dsp:nvSpPr>
        <dsp:cNvPr id="0" name=""/>
        <dsp:cNvSpPr/>
      </dsp:nvSpPr>
      <dsp:spPr>
        <a:xfrm>
          <a:off x="1554480" y="1522968"/>
          <a:ext cx="207264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1975</a:t>
          </a:r>
        </a:p>
      </dsp:txBody>
      <dsp:txXfrm>
        <a:off x="1554480" y="1522968"/>
        <a:ext cx="2072640" cy="491701"/>
      </dsp:txXfrm>
    </dsp:sp>
    <dsp:sp modelId="{9A0D3D51-7EDB-F240-BA8A-B9B1258EC19B}">
      <dsp:nvSpPr>
        <dsp:cNvPr id="0" name=""/>
        <dsp:cNvSpPr/>
      </dsp:nvSpPr>
      <dsp:spPr>
        <a:xfrm>
          <a:off x="1450848" y="3002423"/>
          <a:ext cx="2279904" cy="7208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optimal coverage after 1975,</a:t>
          </a:r>
        </a:p>
      </dsp:txBody>
      <dsp:txXfrm>
        <a:off x="1450848" y="3002423"/>
        <a:ext cx="2279904" cy="720826"/>
      </dsp:txXfrm>
    </dsp:sp>
    <dsp:sp modelId="{4161DEA8-54E7-F245-8C81-0DAFBE0735D7}">
      <dsp:nvSpPr>
        <dsp:cNvPr id="0" name=""/>
        <dsp:cNvSpPr/>
      </dsp:nvSpPr>
      <dsp:spPr>
        <a:xfrm>
          <a:off x="2590800"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050C15D-B3D6-7E40-A3F0-AE42E7CA45CA}">
      <dsp:nvSpPr>
        <dsp:cNvPr id="0" name=""/>
        <dsp:cNvSpPr/>
      </dsp:nvSpPr>
      <dsp:spPr>
        <a:xfrm>
          <a:off x="12410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E74D262-A6B4-EF40-B9FE-E1C2077033AF}">
      <dsp:nvSpPr>
        <dsp:cNvPr id="0" name=""/>
        <dsp:cNvSpPr/>
      </dsp:nvSpPr>
      <dsp:spPr>
        <a:xfrm>
          <a:off x="25364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BA96A7B-6A93-8841-BC30-48F6EAC6C01E}">
      <dsp:nvSpPr>
        <dsp:cNvPr id="0" name=""/>
        <dsp:cNvSpPr/>
      </dsp:nvSpPr>
      <dsp:spPr>
        <a:xfrm>
          <a:off x="2849880" y="2336668"/>
          <a:ext cx="207264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2015</a:t>
          </a:r>
        </a:p>
      </dsp:txBody>
      <dsp:txXfrm>
        <a:off x="2849880" y="2336668"/>
        <a:ext cx="2072640" cy="491701"/>
      </dsp:txXfrm>
    </dsp:sp>
    <dsp:sp modelId="{F26FDF88-2ACA-D24B-8CF4-B0EC04BE687D}">
      <dsp:nvSpPr>
        <dsp:cNvPr id="0" name=""/>
        <dsp:cNvSpPr/>
      </dsp:nvSpPr>
      <dsp:spPr>
        <a:xfrm>
          <a:off x="2746248" y="741903"/>
          <a:ext cx="2279904" cy="6070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decaying after 2015</a:t>
          </a:r>
        </a:p>
      </dsp:txBody>
      <dsp:txXfrm>
        <a:off x="2746248" y="741903"/>
        <a:ext cx="2279904" cy="607011"/>
      </dsp:txXfrm>
    </dsp:sp>
    <dsp:sp modelId="{4F75DA25-9D35-AC4D-9926-21F8A4181E8E}">
      <dsp:nvSpPr>
        <dsp:cNvPr id="0" name=""/>
        <dsp:cNvSpPr/>
      </dsp:nvSpPr>
      <dsp:spPr>
        <a:xfrm>
          <a:off x="3886200"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66283ED-DF07-9441-BBC3-573422E353E7}">
      <dsp:nvSpPr>
        <dsp:cNvPr id="0" name=""/>
        <dsp:cNvSpPr/>
      </dsp:nvSpPr>
      <dsp:spPr>
        <a:xfrm>
          <a:off x="38318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B51F4-226D-4240-8F9E-7414469E38CE}" type="datetimeFigureOut">
              <a:rPr lang="en-US" smtClean="0"/>
              <a:t>4/30/24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E753-5E6B-CC42-9211-2993A4A95DC3}" type="slidenum">
              <a:rPr lang="en-US" smtClean="0"/>
              <a:t>‹Nº›</a:t>
            </a:fld>
            <a:endParaRPr lang="en-US"/>
          </a:p>
        </p:txBody>
      </p:sp>
    </p:spTree>
    <p:extLst>
      <p:ext uri="{BB962C8B-B14F-4D97-AF65-F5344CB8AC3E}">
        <p14:creationId xmlns:p14="http://schemas.microsoft.com/office/powerpoint/2010/main" val="377544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823913" y="1006475"/>
            <a:ext cx="6124575" cy="3446463"/>
          </a:xfrm>
          <a:prstGeom prst="rect">
            <a:avLst/>
          </a:prstGeom>
        </p:spPr>
      </p:sp>
      <p:sp>
        <p:nvSpPr>
          <p:cNvPr id="48" name="PlaceHolder 2"/>
          <p:cNvSpPr>
            <a:spLocks noGrp="1"/>
          </p:cNvSpPr>
          <p:nvPr>
            <p:ph type="body"/>
          </p:nvPr>
        </p:nvSpPr>
        <p:spPr>
          <a:xfrm>
            <a:off x="1185120" y="4787640"/>
            <a:ext cx="5407560" cy="5100120"/>
          </a:xfrm>
          <a:prstGeom prst="rect">
            <a:avLst/>
          </a:prstGeom>
        </p:spPr>
        <p:txBody>
          <a:bodyPr lIns="0" tIns="0" rIns="0" bIns="0"/>
          <a:lstStyle/>
          <a:p>
            <a:r>
              <a:rPr lang="en-US" sz="2000" b="0" strike="noStrike" spc="-1">
                <a:latin typeface="Arial"/>
              </a:rPr>
              <a:t>Locations of the climatological/weather stations of Ukraine used in the study</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42470-3955-2E62-843A-57818F854C5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E5A9C17-18CC-6A1E-6ABE-6D8AF1D9C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Tree>
    <p:extLst>
      <p:ext uri="{BB962C8B-B14F-4D97-AF65-F5344CB8AC3E}">
        <p14:creationId xmlns:p14="http://schemas.microsoft.com/office/powerpoint/2010/main" val="304044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300C3-8A63-E319-A115-B51907EC4E0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C936EA5-7AA4-9BD4-9D52-C3C8FA7603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874E42-CE96-64B6-3778-B6E2F9E38226}"/>
              </a:ext>
            </a:extLst>
          </p:cNvPr>
          <p:cNvSpPr>
            <a:spLocks noGrp="1"/>
          </p:cNvSpPr>
          <p:nvPr>
            <p:ph type="dt" sz="half" idx="10"/>
          </p:nvPr>
        </p:nvSpPr>
        <p:spPr/>
        <p:txBody>
          <a:bodyPr/>
          <a:lstStyle/>
          <a:p>
            <a:fld id="{26AF0E8B-5D01-434F-89ED-CC12C908F928}" type="datetimeFigureOut">
              <a:rPr lang="es-ES" smtClean="0"/>
              <a:t>30/4/24</a:t>
            </a:fld>
            <a:endParaRPr lang="es-ES"/>
          </a:p>
        </p:txBody>
      </p:sp>
      <p:sp>
        <p:nvSpPr>
          <p:cNvPr id="5" name="Marcador de pie de página 4">
            <a:extLst>
              <a:ext uri="{FF2B5EF4-FFF2-40B4-BE49-F238E27FC236}">
                <a16:creationId xmlns:a16="http://schemas.microsoft.com/office/drawing/2014/main" id="{E383038F-9091-2A99-5B76-DC51696E686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26EC310-B0B5-7D69-6AAE-1D424808D296}"/>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323629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43A43A-4C8D-C6B5-B35D-2EE296E29C1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105BC9-E3C0-9506-7E18-4ED1AE7DEC1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108BF8-17A8-771F-5B60-5E779B778735}"/>
              </a:ext>
            </a:extLst>
          </p:cNvPr>
          <p:cNvSpPr>
            <a:spLocks noGrp="1"/>
          </p:cNvSpPr>
          <p:nvPr>
            <p:ph type="dt" sz="half" idx="10"/>
          </p:nvPr>
        </p:nvSpPr>
        <p:spPr/>
        <p:txBody>
          <a:bodyPr/>
          <a:lstStyle/>
          <a:p>
            <a:fld id="{26AF0E8B-5D01-434F-89ED-CC12C908F928}" type="datetimeFigureOut">
              <a:rPr lang="es-ES" smtClean="0"/>
              <a:t>30/4/24</a:t>
            </a:fld>
            <a:endParaRPr lang="es-ES"/>
          </a:p>
        </p:txBody>
      </p:sp>
      <p:sp>
        <p:nvSpPr>
          <p:cNvPr id="5" name="Marcador de pie de página 4">
            <a:extLst>
              <a:ext uri="{FF2B5EF4-FFF2-40B4-BE49-F238E27FC236}">
                <a16:creationId xmlns:a16="http://schemas.microsoft.com/office/drawing/2014/main" id="{4B07F4D8-B154-3A03-B129-3B1389DAE26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15B7CA1-FDE4-D867-FC46-44E6339F8AF5}"/>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159456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52848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B8C05-91AF-748D-AE8F-F1E5CC64F6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65BA069-5528-5A2F-2CFD-0F917F3F3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0597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00DAA-37F1-F739-1B07-EF26EFF995E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C12BD4-ED9A-D5DB-DED0-FDB111381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6AD794F-F642-3ABC-7616-670954FD9437}"/>
              </a:ext>
            </a:extLst>
          </p:cNvPr>
          <p:cNvSpPr>
            <a:spLocks noGrp="1"/>
          </p:cNvSpPr>
          <p:nvPr>
            <p:ph type="dt" sz="half" idx="10"/>
          </p:nvPr>
        </p:nvSpPr>
        <p:spPr/>
        <p:txBody>
          <a:bodyPr/>
          <a:lstStyle/>
          <a:p>
            <a:fld id="{26AF0E8B-5D01-434F-89ED-CC12C908F928}" type="datetimeFigureOut">
              <a:rPr lang="es-ES" smtClean="0"/>
              <a:t>30/4/24</a:t>
            </a:fld>
            <a:endParaRPr lang="es-ES"/>
          </a:p>
        </p:txBody>
      </p:sp>
      <p:sp>
        <p:nvSpPr>
          <p:cNvPr id="5" name="Marcador de pie de página 4">
            <a:extLst>
              <a:ext uri="{FF2B5EF4-FFF2-40B4-BE49-F238E27FC236}">
                <a16:creationId xmlns:a16="http://schemas.microsoft.com/office/drawing/2014/main" id="{ADC679ED-4D8E-5F13-3771-04186B5987B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E0559EE-BF98-FD9C-F3A1-EAE7F1211BAC}"/>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41063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F404D-2044-9E06-185F-59E8E2BBBC3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2051FB-9B57-1CB3-D10D-0B36799471E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0B2597B-3920-61BB-D18C-698C1B8FA3A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3BAE996-FC72-9505-51AC-8425C94A9890}"/>
              </a:ext>
            </a:extLst>
          </p:cNvPr>
          <p:cNvSpPr>
            <a:spLocks noGrp="1"/>
          </p:cNvSpPr>
          <p:nvPr>
            <p:ph type="dt" sz="half" idx="10"/>
          </p:nvPr>
        </p:nvSpPr>
        <p:spPr/>
        <p:txBody>
          <a:bodyPr/>
          <a:lstStyle/>
          <a:p>
            <a:fld id="{26AF0E8B-5D01-434F-89ED-CC12C908F928}" type="datetimeFigureOut">
              <a:rPr lang="es-ES" smtClean="0"/>
              <a:t>30/4/24</a:t>
            </a:fld>
            <a:endParaRPr lang="es-ES"/>
          </a:p>
        </p:txBody>
      </p:sp>
      <p:sp>
        <p:nvSpPr>
          <p:cNvPr id="6" name="Marcador de pie de página 5">
            <a:extLst>
              <a:ext uri="{FF2B5EF4-FFF2-40B4-BE49-F238E27FC236}">
                <a16:creationId xmlns:a16="http://schemas.microsoft.com/office/drawing/2014/main" id="{B798DF3A-CCFA-8BA8-9929-DC76EC5C03A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D7760BA-A090-B338-B30B-DBECD19852F5}"/>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317372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5B704-935C-7F6D-629A-22F145A6971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41B3D5-4136-E83B-8A96-D36EC9A22A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3FBB8C-70D0-7DA5-A175-72DC573D8D1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8878441-B6AC-1E0C-39A6-E4A1BF6BD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7C06C68-4499-8128-047A-58FAE74B09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1356FFC-57B6-4B8F-41BE-169D865F877C}"/>
              </a:ext>
            </a:extLst>
          </p:cNvPr>
          <p:cNvSpPr>
            <a:spLocks noGrp="1"/>
          </p:cNvSpPr>
          <p:nvPr>
            <p:ph type="dt" sz="half" idx="10"/>
          </p:nvPr>
        </p:nvSpPr>
        <p:spPr/>
        <p:txBody>
          <a:bodyPr/>
          <a:lstStyle/>
          <a:p>
            <a:fld id="{26AF0E8B-5D01-434F-89ED-CC12C908F928}" type="datetimeFigureOut">
              <a:rPr lang="es-ES" smtClean="0"/>
              <a:t>30/4/24</a:t>
            </a:fld>
            <a:endParaRPr lang="es-ES"/>
          </a:p>
        </p:txBody>
      </p:sp>
      <p:sp>
        <p:nvSpPr>
          <p:cNvPr id="8" name="Marcador de pie de página 7">
            <a:extLst>
              <a:ext uri="{FF2B5EF4-FFF2-40B4-BE49-F238E27FC236}">
                <a16:creationId xmlns:a16="http://schemas.microsoft.com/office/drawing/2014/main" id="{3731CBF7-9FC8-BC21-75F0-9616F20A1093}"/>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E564A9DC-383D-646F-9D51-7F47C6D88908}"/>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256734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48A5FA-43B7-C44B-B303-DB44B4E7999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2E17975-950C-BE78-D968-3DD98913DB92}"/>
              </a:ext>
            </a:extLst>
          </p:cNvPr>
          <p:cNvSpPr>
            <a:spLocks noGrp="1"/>
          </p:cNvSpPr>
          <p:nvPr>
            <p:ph type="dt" sz="half" idx="10"/>
          </p:nvPr>
        </p:nvSpPr>
        <p:spPr/>
        <p:txBody>
          <a:bodyPr/>
          <a:lstStyle/>
          <a:p>
            <a:fld id="{26AF0E8B-5D01-434F-89ED-CC12C908F928}" type="datetimeFigureOut">
              <a:rPr lang="es-ES" smtClean="0"/>
              <a:t>30/4/24</a:t>
            </a:fld>
            <a:endParaRPr lang="es-ES"/>
          </a:p>
        </p:txBody>
      </p:sp>
      <p:sp>
        <p:nvSpPr>
          <p:cNvPr id="4" name="Marcador de pie de página 3">
            <a:extLst>
              <a:ext uri="{FF2B5EF4-FFF2-40B4-BE49-F238E27FC236}">
                <a16:creationId xmlns:a16="http://schemas.microsoft.com/office/drawing/2014/main" id="{2B0FBC77-0EEA-C375-2EFC-A30F01F88CEA}"/>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6330F618-5F98-5366-A326-BFA79D9AE38C}"/>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98370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C9EDBAC-33AC-D052-4D8B-ABB07F4167F8}"/>
              </a:ext>
            </a:extLst>
          </p:cNvPr>
          <p:cNvSpPr>
            <a:spLocks noGrp="1"/>
          </p:cNvSpPr>
          <p:nvPr>
            <p:ph type="dt" sz="half" idx="10"/>
          </p:nvPr>
        </p:nvSpPr>
        <p:spPr/>
        <p:txBody>
          <a:bodyPr/>
          <a:lstStyle/>
          <a:p>
            <a:fld id="{26AF0E8B-5D01-434F-89ED-CC12C908F928}" type="datetimeFigureOut">
              <a:rPr lang="es-ES" smtClean="0"/>
              <a:t>30/4/24</a:t>
            </a:fld>
            <a:endParaRPr lang="es-ES"/>
          </a:p>
        </p:txBody>
      </p:sp>
      <p:sp>
        <p:nvSpPr>
          <p:cNvPr id="3" name="Marcador de pie de página 2">
            <a:extLst>
              <a:ext uri="{FF2B5EF4-FFF2-40B4-BE49-F238E27FC236}">
                <a16:creationId xmlns:a16="http://schemas.microsoft.com/office/drawing/2014/main" id="{19627AEE-3BC6-CE9D-EC0B-5A161332E10F}"/>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D77252F0-89E2-C888-FE22-42CCE09A796F}"/>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422099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2EF45-45FB-DDA5-F587-8CAE153FEE6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717B3C-2703-31B5-4263-7DA6D643D5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911D498-ACE5-9764-0F52-B791D9C54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4FB854-4A24-04A6-20FD-6EE9F9ECFE2D}"/>
              </a:ext>
            </a:extLst>
          </p:cNvPr>
          <p:cNvSpPr>
            <a:spLocks noGrp="1"/>
          </p:cNvSpPr>
          <p:nvPr>
            <p:ph type="dt" sz="half" idx="10"/>
          </p:nvPr>
        </p:nvSpPr>
        <p:spPr/>
        <p:txBody>
          <a:bodyPr/>
          <a:lstStyle/>
          <a:p>
            <a:fld id="{26AF0E8B-5D01-434F-89ED-CC12C908F928}" type="datetimeFigureOut">
              <a:rPr lang="es-ES" smtClean="0"/>
              <a:t>30/4/24</a:t>
            </a:fld>
            <a:endParaRPr lang="es-ES"/>
          </a:p>
        </p:txBody>
      </p:sp>
      <p:sp>
        <p:nvSpPr>
          <p:cNvPr id="6" name="Marcador de pie de página 5">
            <a:extLst>
              <a:ext uri="{FF2B5EF4-FFF2-40B4-BE49-F238E27FC236}">
                <a16:creationId xmlns:a16="http://schemas.microsoft.com/office/drawing/2014/main" id="{B4CF3257-EA0B-9099-5FEF-1324FB4B208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CB604660-1EB9-297C-AD70-7E4F1A293BBC}"/>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161410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E9ED4-0A39-F0D1-4C9A-A88B28220E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F521A-2C1F-84BF-E0A1-C4D528AD0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F6ABD4C-52E6-AF76-D253-B6E4F8150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714F8A-612F-8B8A-8F8A-09997D64CD9E}"/>
              </a:ext>
            </a:extLst>
          </p:cNvPr>
          <p:cNvSpPr>
            <a:spLocks noGrp="1"/>
          </p:cNvSpPr>
          <p:nvPr>
            <p:ph type="dt" sz="half" idx="10"/>
          </p:nvPr>
        </p:nvSpPr>
        <p:spPr/>
        <p:txBody>
          <a:bodyPr/>
          <a:lstStyle/>
          <a:p>
            <a:fld id="{26AF0E8B-5D01-434F-89ED-CC12C908F928}" type="datetimeFigureOut">
              <a:rPr lang="es-ES" smtClean="0"/>
              <a:t>30/4/24</a:t>
            </a:fld>
            <a:endParaRPr lang="es-ES"/>
          </a:p>
        </p:txBody>
      </p:sp>
      <p:sp>
        <p:nvSpPr>
          <p:cNvPr id="6" name="Marcador de pie de página 5">
            <a:extLst>
              <a:ext uri="{FF2B5EF4-FFF2-40B4-BE49-F238E27FC236}">
                <a16:creationId xmlns:a16="http://schemas.microsoft.com/office/drawing/2014/main" id="{E9FB2AAA-089A-5F3A-7F9C-ACB00B31DED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4C101C6D-B9C2-8C24-5335-6ECAD56449B0}"/>
              </a:ext>
            </a:extLst>
          </p:cNvPr>
          <p:cNvSpPr>
            <a:spLocks noGrp="1"/>
          </p:cNvSpPr>
          <p:nvPr>
            <p:ph type="sldNum" sz="quarter" idx="12"/>
          </p:nvPr>
        </p:nvSpPr>
        <p:spPr/>
        <p:txBody>
          <a:bodyPr/>
          <a:lstStyle/>
          <a:p>
            <a:fld id="{7BD03EF5-A730-4D7C-9ACB-0CD01FBE3869}" type="slidenum">
              <a:rPr lang="es-ES" smtClean="0"/>
              <a:t>‹Nº›</a:t>
            </a:fld>
            <a:endParaRPr lang="es-ES"/>
          </a:p>
        </p:txBody>
      </p:sp>
    </p:spTree>
    <p:extLst>
      <p:ext uri="{BB962C8B-B14F-4D97-AF65-F5344CB8AC3E}">
        <p14:creationId xmlns:p14="http://schemas.microsoft.com/office/powerpoint/2010/main" val="339315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8FB98CB-F902-20DE-115A-E3621B31D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22661CE-4C97-4FC1-88BB-656442FCD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4B919C-DED9-D317-0AFA-69F059944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F0E8B-5D01-434F-89ED-CC12C908F928}" type="datetimeFigureOut">
              <a:rPr lang="es-ES" smtClean="0"/>
              <a:t>30/4/24</a:t>
            </a:fld>
            <a:endParaRPr lang="es-ES"/>
          </a:p>
        </p:txBody>
      </p:sp>
      <p:sp>
        <p:nvSpPr>
          <p:cNvPr id="6" name="Marcador de número de diapositiva 5">
            <a:extLst>
              <a:ext uri="{FF2B5EF4-FFF2-40B4-BE49-F238E27FC236}">
                <a16:creationId xmlns:a16="http://schemas.microsoft.com/office/drawing/2014/main" id="{05EF36FE-035B-BB26-6FAE-2750A1FDDD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03EF5-A730-4D7C-9ACB-0CD01FBE3869}" type="slidenum">
              <a:rPr lang="es-ES" smtClean="0"/>
              <a:t>‹Nº›</a:t>
            </a:fld>
            <a:endParaRPr lang="es-ES"/>
          </a:p>
        </p:txBody>
      </p:sp>
      <p:pic>
        <p:nvPicPr>
          <p:cNvPr id="7" name="Imagen 6">
            <a:extLst>
              <a:ext uri="{FF2B5EF4-FFF2-40B4-BE49-F238E27FC236}">
                <a16:creationId xmlns:a16="http://schemas.microsoft.com/office/drawing/2014/main" id="{DA349A54-FB8F-82C4-5EE1-5A3900A29212}"/>
              </a:ext>
            </a:extLst>
          </p:cNvPr>
          <p:cNvPicPr>
            <a:picLocks noChangeAspect="1"/>
          </p:cNvPicPr>
          <p:nvPr userDrawn="1"/>
        </p:nvPicPr>
        <p:blipFill rotWithShape="1">
          <a:blip r:embed="rId14"/>
          <a:srcRect t="691" r="18541"/>
          <a:stretch/>
        </p:blipFill>
        <p:spPr>
          <a:xfrm>
            <a:off x="3681412" y="6311900"/>
            <a:ext cx="4836423" cy="457199"/>
          </a:xfrm>
          <a:prstGeom prst="rect">
            <a:avLst/>
          </a:prstGeom>
        </p:spPr>
      </p:pic>
    </p:spTree>
    <p:extLst>
      <p:ext uri="{BB962C8B-B14F-4D97-AF65-F5344CB8AC3E}">
        <p14:creationId xmlns:p14="http://schemas.microsoft.com/office/powerpoint/2010/main" val="35143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43" name="Rectangle 114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9" name="Picture 1138">
            <a:extLst>
              <a:ext uri="{FF2B5EF4-FFF2-40B4-BE49-F238E27FC236}">
                <a16:creationId xmlns:a16="http://schemas.microsoft.com/office/drawing/2014/main" id="{6C19EDC4-FE9A-66CB-0AD3-5018E872E409}"/>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ítulo 1">
            <a:extLst>
              <a:ext uri="{FF2B5EF4-FFF2-40B4-BE49-F238E27FC236}">
                <a16:creationId xmlns:a16="http://schemas.microsoft.com/office/drawing/2014/main" id="{6CC9E5EB-F327-703B-D56D-6E395A501174}"/>
              </a:ext>
            </a:extLst>
          </p:cNvPr>
          <p:cNvSpPr>
            <a:spLocks noGrp="1"/>
          </p:cNvSpPr>
          <p:nvPr>
            <p:ph type="ctrTitle"/>
          </p:nvPr>
        </p:nvSpPr>
        <p:spPr>
          <a:xfrm>
            <a:off x="1524000" y="1122362"/>
            <a:ext cx="9144000" cy="2900518"/>
          </a:xfrm>
        </p:spPr>
        <p:txBody>
          <a:bodyPr>
            <a:normAutofit/>
          </a:bodyPr>
          <a:lstStyle/>
          <a:p>
            <a:pPr>
              <a:spcAft>
                <a:spcPts val="800"/>
              </a:spcAft>
            </a:pPr>
            <a:r>
              <a:rPr lang="en-US">
                <a:solidFill>
                  <a:srgbClr val="FFFFFF"/>
                </a:solidFill>
              </a:rPr>
              <a:t>Climate Datasets. </a:t>
            </a:r>
            <a:br>
              <a:rPr lang="en-US">
                <a:solidFill>
                  <a:srgbClr val="FFFFFF"/>
                </a:solidFill>
              </a:rPr>
            </a:br>
            <a:r>
              <a:rPr lang="en-US">
                <a:solidFill>
                  <a:srgbClr val="FFFFFF"/>
                </a:solidFill>
              </a:rPr>
              <a:t>An Overview</a:t>
            </a:r>
            <a:endParaRPr lang="es-ES">
              <a:solidFill>
                <a:srgbClr val="FFFFFF"/>
              </a:solidFill>
              <a:latin typeface="Candara" panose="020E0502030303020204" pitchFamily="34" charset="0"/>
            </a:endParaRPr>
          </a:p>
        </p:txBody>
      </p:sp>
      <p:sp>
        <p:nvSpPr>
          <p:cNvPr id="3" name="Subtítulo 2">
            <a:extLst>
              <a:ext uri="{FF2B5EF4-FFF2-40B4-BE49-F238E27FC236}">
                <a16:creationId xmlns:a16="http://schemas.microsoft.com/office/drawing/2014/main" id="{7BFDD775-F035-4155-8B75-A1F95F35ACC6}"/>
              </a:ext>
            </a:extLst>
          </p:cNvPr>
          <p:cNvSpPr>
            <a:spLocks noGrp="1"/>
          </p:cNvSpPr>
          <p:nvPr>
            <p:ph type="subTitle" idx="1"/>
          </p:nvPr>
        </p:nvSpPr>
        <p:spPr>
          <a:xfrm>
            <a:off x="1524000" y="4159404"/>
            <a:ext cx="9144000" cy="1098395"/>
          </a:xfrm>
        </p:spPr>
        <p:txBody>
          <a:bodyPr>
            <a:normAutofit/>
          </a:bodyPr>
          <a:lstStyle/>
          <a:p>
            <a:pPr>
              <a:spcAft>
                <a:spcPts val="800"/>
              </a:spcAft>
            </a:pPr>
            <a:br>
              <a:rPr lang="es-ES"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r>
              <a:rPr lang="es-ES"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Dr. Enric Aguilar, C3/IU-RESCAT/URV</a:t>
            </a:r>
            <a:br>
              <a:rPr lang="es-ES"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endParaRPr lang="es-ES">
              <a:solidFill>
                <a:srgbClr val="FFFFFF"/>
              </a:solidFill>
            </a:endParaRPr>
          </a:p>
        </p:txBody>
      </p:sp>
    </p:spTree>
    <p:extLst>
      <p:ext uri="{BB962C8B-B14F-4D97-AF65-F5344CB8AC3E}">
        <p14:creationId xmlns:p14="http://schemas.microsoft.com/office/powerpoint/2010/main" val="1592648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C552714D-0746-516F-8E04-8CD9710DDD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4851085"/>
            <a:ext cx="12202174" cy="2020500"/>
            <a:chOff x="0" y="-29768"/>
            <a:chExt cx="12202174" cy="1519356"/>
          </a:xfrm>
        </p:grpSpPr>
        <p:sp>
          <p:nvSpPr>
            <p:cNvPr id="1032" name="Rectangle 1031">
              <a:extLst>
                <a:ext uri="{FF2B5EF4-FFF2-40B4-BE49-F238E27FC236}">
                  <a16:creationId xmlns:a16="http://schemas.microsoft.com/office/drawing/2014/main" id="{FCA41354-436C-9656-0817-56B6CF8CD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27863EEE-38BD-6BC9-BA81-2F33679D3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B0A65459-0869-1AF9-758A-0BF65F128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ítulo 12">
            <a:extLst>
              <a:ext uri="{FF2B5EF4-FFF2-40B4-BE49-F238E27FC236}">
                <a16:creationId xmlns:a16="http://schemas.microsoft.com/office/drawing/2014/main" id="{A3EAA790-E389-41FC-B29A-3E06DDC39DBF}"/>
              </a:ext>
            </a:extLst>
          </p:cNvPr>
          <p:cNvSpPr>
            <a:spLocks noGrp="1"/>
          </p:cNvSpPr>
          <p:nvPr>
            <p:ph type="title"/>
          </p:nvPr>
        </p:nvSpPr>
        <p:spPr>
          <a:xfrm>
            <a:off x="1542861" y="5963953"/>
            <a:ext cx="8949690" cy="702264"/>
          </a:xfrm>
        </p:spPr>
        <p:txBody>
          <a:bodyPr vert="horz" lIns="91440" tIns="45720" rIns="91440" bIns="45720" rtlCol="0" anchor="b">
            <a:normAutofit fontScale="90000"/>
          </a:bodyPr>
          <a:lstStyle/>
          <a:p>
            <a:pPr algn="ctr"/>
            <a:r>
              <a:rPr lang="en-US" sz="2400" b="1" dirty="0">
                <a:solidFill>
                  <a:srgbClr val="FFFFFF"/>
                </a:solidFill>
              </a:rPr>
              <a:t>Competencies for the Provision of Climate Services</a:t>
            </a:r>
            <a:br>
              <a:rPr lang="en-US" sz="2400" b="1" dirty="0">
                <a:solidFill>
                  <a:srgbClr val="FFFFFF"/>
                </a:solidFill>
              </a:rPr>
            </a:br>
            <a:endParaRPr lang="en-US" sz="2400" b="1" dirty="0">
              <a:solidFill>
                <a:srgbClr val="FFFFFF"/>
              </a:solidFill>
            </a:endParaRPr>
          </a:p>
        </p:txBody>
      </p:sp>
      <p:pic>
        <p:nvPicPr>
          <p:cNvPr id="3" name="Imagen 2">
            <a:extLst>
              <a:ext uri="{FF2B5EF4-FFF2-40B4-BE49-F238E27FC236}">
                <a16:creationId xmlns:a16="http://schemas.microsoft.com/office/drawing/2014/main" id="{3A6FBA28-A42A-4661-2EE8-595A0934B908}"/>
              </a:ext>
            </a:extLst>
          </p:cNvPr>
          <p:cNvPicPr>
            <a:picLocks noChangeAspect="1"/>
          </p:cNvPicPr>
          <p:nvPr/>
        </p:nvPicPr>
        <p:blipFill>
          <a:blip r:embed="rId2"/>
          <a:stretch>
            <a:fillRect/>
          </a:stretch>
        </p:blipFill>
        <p:spPr>
          <a:xfrm>
            <a:off x="233584" y="2399771"/>
            <a:ext cx="2276262" cy="910505"/>
          </a:xfrm>
          <a:prstGeom prst="rect">
            <a:avLst/>
          </a:prstGeom>
        </p:spPr>
      </p:pic>
      <p:pic>
        <p:nvPicPr>
          <p:cNvPr id="1026" name="Picture 2" descr="Guidelines for the Assessment of Competencies for Provision of Climate Services">
            <a:extLst>
              <a:ext uri="{FF2B5EF4-FFF2-40B4-BE49-F238E27FC236}">
                <a16:creationId xmlns:a16="http://schemas.microsoft.com/office/drawing/2014/main" id="{79225674-EA70-E2E2-8CF7-19EE455040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34736" y="381094"/>
            <a:ext cx="3331739" cy="470917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376C2863-3582-A74F-1694-C7D2BF3E82B9}"/>
              </a:ext>
            </a:extLst>
          </p:cNvPr>
          <p:cNvGrpSpPr/>
          <p:nvPr/>
        </p:nvGrpSpPr>
        <p:grpSpPr>
          <a:xfrm>
            <a:off x="1648822" y="68714"/>
            <a:ext cx="6465694" cy="5895232"/>
            <a:chOff x="3618722" y="216180"/>
            <a:chExt cx="7991231" cy="6357599"/>
          </a:xfrm>
        </p:grpSpPr>
        <p:pic>
          <p:nvPicPr>
            <p:cNvPr id="5" name="Imagen 4"/>
            <p:cNvPicPr>
              <a:picLocks noChangeAspect="1"/>
            </p:cNvPicPr>
            <p:nvPr/>
          </p:nvPicPr>
          <p:blipFill>
            <a:blip r:embed="rId4"/>
            <a:stretch>
              <a:fillRect/>
            </a:stretch>
          </p:blipFill>
          <p:spPr>
            <a:xfrm>
              <a:off x="4952300" y="216180"/>
              <a:ext cx="5924906" cy="4547021"/>
            </a:xfrm>
            <a:prstGeom prst="rect">
              <a:avLst/>
            </a:prstGeom>
          </p:spPr>
        </p:pic>
        <p:sp>
          <p:nvSpPr>
            <p:cNvPr id="7" name="Oval 4"/>
            <p:cNvSpPr>
              <a:spLocks noChangeAspect="1"/>
            </p:cNvSpPr>
            <p:nvPr/>
          </p:nvSpPr>
          <p:spPr>
            <a:xfrm>
              <a:off x="4501188" y="3555323"/>
              <a:ext cx="2275710" cy="2160000"/>
            </a:xfrm>
            <a:prstGeom prst="ellipse">
              <a:avLst/>
            </a:prstGeom>
            <a:solidFill>
              <a:srgbClr val="FFC000"/>
            </a:solidFill>
            <a:ln/>
          </p:spPr>
          <p:style>
            <a:lnRef idx="1">
              <a:schemeClr val="accent2"/>
            </a:lnRef>
            <a:fillRef idx="2">
              <a:schemeClr val="accent2"/>
            </a:fillRef>
            <a:effectRef idx="1">
              <a:schemeClr val="accent2"/>
            </a:effectRef>
            <a:fontRef idx="minor">
              <a:schemeClr val="dk1"/>
            </a:fontRef>
          </p:style>
          <p:txBody>
            <a:bodyPr lIns="182935" tIns="91467" rIns="182935" bIns="91467" rtlCol="0" anchor="ctr"/>
            <a:lstStyle/>
            <a:p>
              <a:pPr algn="ctr" defTabSz="530352">
                <a:spcAft>
                  <a:spcPts val="600"/>
                </a:spcAft>
              </a:pPr>
              <a:r>
                <a:rPr lang="en-US" sz="1200" kern="1200" dirty="0">
                  <a:solidFill>
                    <a:schemeClr val="tx1"/>
                  </a:solidFill>
                  <a:latin typeface="+mn-lt"/>
                  <a:ea typeface="+mn-ea"/>
                  <a:cs typeface="+mn-cs"/>
                </a:rPr>
                <a:t>I. Create and manage climate data sets</a:t>
              </a:r>
              <a:endParaRPr lang="en-US" sz="2800" dirty="0">
                <a:solidFill>
                  <a:schemeClr val="tx1"/>
                </a:solidFill>
              </a:endParaRPr>
            </a:p>
          </p:txBody>
        </p:sp>
        <p:sp>
          <p:nvSpPr>
            <p:cNvPr id="8" name="Oval 5"/>
            <p:cNvSpPr>
              <a:spLocks noChangeAspect="1"/>
            </p:cNvSpPr>
            <p:nvPr/>
          </p:nvSpPr>
          <p:spPr>
            <a:xfrm>
              <a:off x="3618722" y="1409690"/>
              <a:ext cx="2275710" cy="2160000"/>
            </a:xfrm>
            <a:prstGeom prst="ellipse">
              <a:avLst/>
            </a:prstGeom>
            <a:gradFill>
              <a:gsLst>
                <a:gs pos="0">
                  <a:schemeClr val="tx2">
                    <a:lumMod val="40000"/>
                    <a:lumOff val="6000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defTabSz="530352">
                <a:spcAft>
                  <a:spcPts val="600"/>
                </a:spcAft>
              </a:pPr>
              <a:r>
                <a:rPr lang="en-US" sz="1200" kern="1200">
                  <a:solidFill>
                    <a:schemeClr val="tx1"/>
                  </a:solidFill>
                  <a:latin typeface="+mn-lt"/>
                  <a:ea typeface="+mn-ea"/>
                  <a:cs typeface="+mn-cs"/>
                </a:rPr>
                <a:t>II. Derive products from climate data</a:t>
              </a:r>
              <a:endParaRPr lang="en-US" sz="2800">
                <a:solidFill>
                  <a:schemeClr val="tx1"/>
                </a:solidFill>
              </a:endParaRPr>
            </a:p>
          </p:txBody>
        </p:sp>
        <p:sp>
          <p:nvSpPr>
            <p:cNvPr id="9" name="Oval 6"/>
            <p:cNvSpPr>
              <a:spLocks noChangeAspect="1"/>
            </p:cNvSpPr>
            <p:nvPr/>
          </p:nvSpPr>
          <p:spPr>
            <a:xfrm>
              <a:off x="9163073" y="3496023"/>
              <a:ext cx="2275710" cy="2160000"/>
            </a:xfrm>
            <a:prstGeom prst="ellipse">
              <a:avLst/>
            </a:prstGeom>
            <a:gradFill>
              <a:gsLst>
                <a:gs pos="0">
                  <a:schemeClr val="tx2">
                    <a:lumMod val="40000"/>
                    <a:lumOff val="6000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defTabSz="530352">
                <a:spcAft>
                  <a:spcPts val="600"/>
                </a:spcAft>
              </a:pPr>
              <a:r>
                <a:rPr lang="en-US" sz="1200" kern="1200">
                  <a:solidFill>
                    <a:schemeClr val="tx1"/>
                  </a:solidFill>
                  <a:latin typeface="+mn-lt"/>
                  <a:ea typeface="+mn-ea"/>
                  <a:cs typeface="+mn-cs"/>
                </a:rPr>
                <a:t>III. Create </a:t>
              </a:r>
              <a:br>
                <a:rPr lang="en-US" sz="1200" kern="1200">
                  <a:solidFill>
                    <a:schemeClr val="tx1"/>
                  </a:solidFill>
                  <a:latin typeface="+mn-lt"/>
                  <a:ea typeface="+mn-ea"/>
                  <a:cs typeface="+mn-cs"/>
                </a:rPr>
              </a:br>
              <a:r>
                <a:rPr lang="en-US" sz="1200" kern="1200">
                  <a:solidFill>
                    <a:schemeClr val="tx1"/>
                  </a:solidFill>
                  <a:latin typeface="+mn-lt"/>
                  <a:ea typeface="+mn-ea"/>
                  <a:cs typeface="+mn-cs"/>
                </a:rPr>
                <a:t>and/or interpret climate forecasts and model output</a:t>
              </a:r>
              <a:endParaRPr lang="en-US" sz="2800">
                <a:solidFill>
                  <a:schemeClr val="tx1"/>
                </a:solidFill>
              </a:endParaRPr>
            </a:p>
          </p:txBody>
        </p:sp>
        <p:sp>
          <p:nvSpPr>
            <p:cNvPr id="10" name="Oval 7"/>
            <p:cNvSpPr>
              <a:spLocks noChangeAspect="1"/>
            </p:cNvSpPr>
            <p:nvPr/>
          </p:nvSpPr>
          <p:spPr>
            <a:xfrm>
              <a:off x="6776898" y="4413779"/>
              <a:ext cx="2275710" cy="2160000"/>
            </a:xfrm>
            <a:prstGeom prst="ellipse">
              <a:avLst/>
            </a:prstGeom>
            <a:gradFill>
              <a:gsLst>
                <a:gs pos="0">
                  <a:schemeClr val="tx2">
                    <a:lumMod val="40000"/>
                    <a:lumOff val="6000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defTabSz="530352">
                <a:spcAft>
                  <a:spcPts val="600"/>
                </a:spcAft>
              </a:pPr>
              <a:r>
                <a:rPr lang="en-US" sz="1200" kern="1200">
                  <a:solidFill>
                    <a:schemeClr val="tx1"/>
                  </a:solidFill>
                  <a:latin typeface="+mn-lt"/>
                  <a:ea typeface="+mn-ea"/>
                  <a:cs typeface="+mn-cs"/>
                </a:rPr>
                <a:t>IV. Ensure the quality of climate information and services</a:t>
              </a:r>
              <a:endParaRPr lang="en-US" sz="2800">
                <a:solidFill>
                  <a:schemeClr val="tx1"/>
                </a:solidFill>
              </a:endParaRPr>
            </a:p>
          </p:txBody>
        </p:sp>
        <p:sp>
          <p:nvSpPr>
            <p:cNvPr id="11" name="Oval 8"/>
            <p:cNvSpPr>
              <a:spLocks noChangeAspect="1"/>
            </p:cNvSpPr>
            <p:nvPr/>
          </p:nvSpPr>
          <p:spPr>
            <a:xfrm>
              <a:off x="9334243" y="1269000"/>
              <a:ext cx="2275710" cy="2160000"/>
            </a:xfrm>
            <a:prstGeom prst="ellipse">
              <a:avLst/>
            </a:prstGeom>
            <a:gradFill>
              <a:gsLst>
                <a:gs pos="0">
                  <a:schemeClr val="tx2">
                    <a:lumMod val="40000"/>
                    <a:lumOff val="6000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defTabSz="530352">
                <a:spcAft>
                  <a:spcPts val="600"/>
                </a:spcAft>
              </a:pPr>
              <a:r>
                <a:rPr lang="en-US" sz="1200" kern="1200" dirty="0">
                  <a:solidFill>
                    <a:schemeClr val="tx1"/>
                  </a:solidFill>
                  <a:latin typeface="+mn-lt"/>
                  <a:ea typeface="+mn-ea"/>
                  <a:cs typeface="+mn-cs"/>
                </a:rPr>
                <a:t>V. Communicate climatological information to users</a:t>
              </a:r>
              <a:endParaRPr lang="en-US" sz="2800" dirty="0">
                <a:solidFill>
                  <a:schemeClr val="tx1"/>
                </a:solidFill>
              </a:endParaRPr>
            </a:p>
          </p:txBody>
        </p:sp>
      </p:grpSp>
    </p:spTree>
    <p:extLst>
      <p:ext uri="{BB962C8B-B14F-4D97-AF65-F5344CB8AC3E}">
        <p14:creationId xmlns:p14="http://schemas.microsoft.com/office/powerpoint/2010/main" val="377112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o 15">
            <a:extLst>
              <a:ext uri="{FF2B5EF4-FFF2-40B4-BE49-F238E27FC236}">
                <a16:creationId xmlns:a16="http://schemas.microsoft.com/office/drawing/2014/main" id="{28EB1D74-B37D-486E-F4E3-CC9A0A485F36}"/>
              </a:ext>
            </a:extLst>
          </p:cNvPr>
          <p:cNvGrpSpPr/>
          <p:nvPr/>
        </p:nvGrpSpPr>
        <p:grpSpPr>
          <a:xfrm>
            <a:off x="931698" y="457200"/>
            <a:ext cx="10328604" cy="5943600"/>
            <a:chOff x="2345636" y="1062681"/>
            <a:chExt cx="8859419" cy="5098157"/>
          </a:xfrm>
        </p:grpSpPr>
        <p:graphicFrame>
          <p:nvGraphicFramePr>
            <p:cNvPr id="4" name="Diagrama 3">
              <a:extLst>
                <a:ext uri="{FF2B5EF4-FFF2-40B4-BE49-F238E27FC236}">
                  <a16:creationId xmlns:a16="http://schemas.microsoft.com/office/drawing/2014/main" id="{ECF0475F-4F1F-5BF9-8408-672A0D4DEB49}"/>
                </a:ext>
              </a:extLst>
            </p:cNvPr>
            <p:cNvGraphicFramePr/>
            <p:nvPr>
              <p:extLst>
                <p:ext uri="{D42A27DB-BD31-4B8C-83A1-F6EECF244321}">
                  <p14:modId xmlns:p14="http://schemas.microsoft.com/office/powerpoint/2010/main" val="642269404"/>
                </p:ext>
              </p:extLst>
            </p:nvPr>
          </p:nvGraphicFramePr>
          <p:xfrm>
            <a:off x="2345636" y="1388449"/>
            <a:ext cx="8806068" cy="4134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78F5E08-833D-A3E3-18F7-8E264973B3E1}"/>
                </a:ext>
              </a:extLst>
            </p:cNvPr>
            <p:cNvSpPr txBox="1"/>
            <p:nvPr/>
          </p:nvSpPr>
          <p:spPr>
            <a:xfrm>
              <a:off x="2345636" y="1301169"/>
              <a:ext cx="1951818" cy="830997"/>
            </a:xfrm>
            <a:prstGeom prst="rect">
              <a:avLst/>
            </a:prstGeom>
            <a:solidFill>
              <a:srgbClr val="0070C0"/>
            </a:solidFill>
          </p:spPr>
          <p:txBody>
            <a:bodyPr wrap="square" rtlCol="0" anchor="ctr">
              <a:spAutoFit/>
            </a:bodyPr>
            <a:lstStyle/>
            <a:p>
              <a:pPr algn="ctr" defTabSz="1060704">
                <a:spcAft>
                  <a:spcPts val="600"/>
                </a:spcAft>
              </a:pPr>
              <a:r>
                <a:rPr lang="en-US" sz="1856" b="1" kern="1200">
                  <a:solidFill>
                    <a:schemeClr val="tx1"/>
                  </a:solidFill>
                  <a:latin typeface="+mn-lt"/>
                  <a:ea typeface="+mn-ea"/>
                  <a:cs typeface="+mn-cs"/>
                </a:rPr>
                <a:t>Competency I:</a:t>
              </a:r>
              <a:br>
                <a:rPr lang="en-US" sz="1856" kern="1200">
                  <a:solidFill>
                    <a:schemeClr val="tx1"/>
                  </a:solidFill>
                  <a:latin typeface="+mn-lt"/>
                  <a:ea typeface="+mn-ea"/>
                  <a:cs typeface="+mn-cs"/>
                </a:rPr>
              </a:br>
              <a:r>
                <a:rPr lang="en-US" sz="1856" kern="1200">
                  <a:solidFill>
                    <a:schemeClr val="tx1"/>
                  </a:solidFill>
                  <a:latin typeface="+mn-lt"/>
                  <a:ea typeface="+mn-ea"/>
                  <a:cs typeface="+mn-cs"/>
                </a:rPr>
                <a:t>Create and manage climate datasets</a:t>
              </a:r>
              <a:endParaRPr lang="en-US" sz="1600"/>
            </a:p>
          </p:txBody>
        </p:sp>
        <p:sp>
          <p:nvSpPr>
            <p:cNvPr id="6" name="CuadroTexto 5">
              <a:extLst>
                <a:ext uri="{FF2B5EF4-FFF2-40B4-BE49-F238E27FC236}">
                  <a16:creationId xmlns:a16="http://schemas.microsoft.com/office/drawing/2014/main" id="{C4E259AC-BBBC-5A86-8D17-323B1BB3233D}"/>
                </a:ext>
              </a:extLst>
            </p:cNvPr>
            <p:cNvSpPr txBox="1"/>
            <p:nvPr/>
          </p:nvSpPr>
          <p:spPr>
            <a:xfrm>
              <a:off x="4621126" y="1062681"/>
              <a:ext cx="4091950" cy="1323439"/>
            </a:xfrm>
            <a:prstGeom prst="rect">
              <a:avLst/>
            </a:prstGeom>
            <a:solidFill>
              <a:srgbClr val="0070C0"/>
            </a:solidFill>
          </p:spPr>
          <p:txBody>
            <a:bodyPr wrap="square" rtlCol="0">
              <a:spAutoFit/>
            </a:bodyPr>
            <a:lstStyle/>
            <a:p>
              <a:pPr algn="ctr" defTabSz="1060704">
                <a:spcAft>
                  <a:spcPts val="600"/>
                </a:spcAft>
              </a:pPr>
              <a:r>
                <a:rPr lang="en-US" sz="1856" b="1" kern="1200">
                  <a:solidFill>
                    <a:schemeClr val="tx1"/>
                  </a:solidFill>
                  <a:latin typeface="+mn-lt"/>
                  <a:ea typeface="+mn-ea"/>
                  <a:cs typeface="+mn-cs"/>
                </a:rPr>
                <a:t>Competency II:</a:t>
              </a:r>
              <a:br>
                <a:rPr lang="en-US" sz="1856" b="1" kern="1200">
                  <a:solidFill>
                    <a:schemeClr val="tx1"/>
                  </a:solidFill>
                  <a:latin typeface="+mn-lt"/>
                  <a:ea typeface="+mn-ea"/>
                  <a:cs typeface="+mn-cs"/>
                </a:rPr>
              </a:br>
              <a:r>
                <a:rPr lang="en-US" sz="1856" kern="1200">
                  <a:solidFill>
                    <a:schemeClr val="tx1"/>
                  </a:solidFill>
                  <a:latin typeface="+mn-lt"/>
                  <a:ea typeface="+mn-ea"/>
                  <a:cs typeface="+mn-cs"/>
                </a:rPr>
                <a:t>Derive products from climate data</a:t>
              </a:r>
            </a:p>
            <a:p>
              <a:pPr algn="ctr" defTabSz="1060704">
                <a:spcAft>
                  <a:spcPts val="600"/>
                </a:spcAft>
              </a:pPr>
              <a:r>
                <a:rPr lang="en-US" sz="1856" b="1" kern="1200">
                  <a:solidFill>
                    <a:schemeClr val="tx1"/>
                  </a:solidFill>
                  <a:latin typeface="+mn-lt"/>
                  <a:ea typeface="+mn-ea"/>
                  <a:cs typeface="+mn-cs"/>
                </a:rPr>
                <a:t>Competency III</a:t>
              </a:r>
              <a:br>
                <a:rPr lang="en-US" sz="1856" kern="1200">
                  <a:solidFill>
                    <a:schemeClr val="tx1"/>
                  </a:solidFill>
                  <a:latin typeface="+mn-lt"/>
                  <a:ea typeface="+mn-ea"/>
                  <a:cs typeface="+mn-cs"/>
                </a:rPr>
              </a:br>
              <a:r>
                <a:rPr lang="en-US" sz="1856" kern="1200">
                  <a:solidFill>
                    <a:schemeClr val="tx1"/>
                  </a:solidFill>
                  <a:latin typeface="+mn-lt"/>
                  <a:ea typeface="+mn-ea"/>
                  <a:cs typeface="+mn-cs"/>
                </a:rPr>
                <a:t>Create and/or interpret climate forecasts and model results</a:t>
              </a:r>
              <a:endParaRPr lang="en-US" sz="1600"/>
            </a:p>
          </p:txBody>
        </p:sp>
        <p:sp>
          <p:nvSpPr>
            <p:cNvPr id="9" name="CuadroTexto 8">
              <a:extLst>
                <a:ext uri="{FF2B5EF4-FFF2-40B4-BE49-F238E27FC236}">
                  <a16:creationId xmlns:a16="http://schemas.microsoft.com/office/drawing/2014/main" id="{76C32339-C6EF-EE7B-E072-4ADEE9DB36E0}"/>
                </a:ext>
              </a:extLst>
            </p:cNvPr>
            <p:cNvSpPr txBox="1"/>
            <p:nvPr/>
          </p:nvSpPr>
          <p:spPr>
            <a:xfrm>
              <a:off x="6748670" y="4578392"/>
              <a:ext cx="4456385" cy="584775"/>
            </a:xfrm>
            <a:prstGeom prst="rect">
              <a:avLst/>
            </a:prstGeom>
            <a:solidFill>
              <a:srgbClr val="0070C0"/>
            </a:solidFill>
          </p:spPr>
          <p:txBody>
            <a:bodyPr wrap="square" rtlCol="0">
              <a:spAutoFit/>
            </a:bodyPr>
            <a:lstStyle/>
            <a:p>
              <a:pPr algn="ctr" defTabSz="1060704">
                <a:spcAft>
                  <a:spcPts val="600"/>
                </a:spcAft>
              </a:pPr>
              <a:r>
                <a:rPr lang="en-US" sz="1856" b="1" kern="1200">
                  <a:solidFill>
                    <a:schemeClr val="tx1"/>
                  </a:solidFill>
                  <a:latin typeface="+mn-lt"/>
                  <a:ea typeface="+mn-ea"/>
                  <a:cs typeface="+mn-cs"/>
                </a:rPr>
                <a:t>Competency V:</a:t>
              </a:r>
              <a:br>
                <a:rPr lang="en-US" sz="1856" kern="1200">
                  <a:solidFill>
                    <a:schemeClr val="tx1"/>
                  </a:solidFill>
                  <a:latin typeface="+mn-lt"/>
                  <a:ea typeface="+mn-ea"/>
                  <a:cs typeface="+mn-cs"/>
                </a:rPr>
              </a:br>
              <a:r>
                <a:rPr lang="en-US" sz="1856" kern="1200">
                  <a:solidFill>
                    <a:schemeClr val="tx1"/>
                  </a:solidFill>
                  <a:latin typeface="+mn-lt"/>
                  <a:ea typeface="+mn-ea"/>
                  <a:cs typeface="+mn-cs"/>
                </a:rPr>
                <a:t>Communicate climate information with users. </a:t>
              </a:r>
              <a:endParaRPr lang="en-US" sz="1600"/>
            </a:p>
          </p:txBody>
        </p:sp>
        <p:sp>
          <p:nvSpPr>
            <p:cNvPr id="15" name="CuadroTexto 14">
              <a:extLst>
                <a:ext uri="{FF2B5EF4-FFF2-40B4-BE49-F238E27FC236}">
                  <a16:creationId xmlns:a16="http://schemas.microsoft.com/office/drawing/2014/main" id="{3708D44B-635D-3041-D49D-3EE3FC8BBEC8}"/>
                </a:ext>
              </a:extLst>
            </p:cNvPr>
            <p:cNvSpPr txBox="1"/>
            <p:nvPr/>
          </p:nvSpPr>
          <p:spPr>
            <a:xfrm>
              <a:off x="2345636" y="5576063"/>
              <a:ext cx="8859419" cy="584775"/>
            </a:xfrm>
            <a:prstGeom prst="rect">
              <a:avLst/>
            </a:prstGeom>
            <a:solidFill>
              <a:srgbClr val="0070C0"/>
            </a:solidFill>
          </p:spPr>
          <p:txBody>
            <a:bodyPr wrap="square" rtlCol="0">
              <a:spAutoFit/>
            </a:bodyPr>
            <a:lstStyle/>
            <a:p>
              <a:pPr algn="ctr" defTabSz="1060704">
                <a:spcAft>
                  <a:spcPts val="600"/>
                </a:spcAft>
              </a:pPr>
              <a:r>
                <a:rPr lang="en-US" sz="1856" b="1" kern="1200">
                  <a:solidFill>
                    <a:schemeClr val="tx1"/>
                  </a:solidFill>
                  <a:latin typeface="+mn-lt"/>
                  <a:ea typeface="+mn-ea"/>
                  <a:cs typeface="+mn-cs"/>
                </a:rPr>
                <a:t>Competency IV:</a:t>
              </a:r>
              <a:br>
                <a:rPr lang="en-US" sz="1856" kern="1200">
                  <a:solidFill>
                    <a:schemeClr val="tx1"/>
                  </a:solidFill>
                  <a:latin typeface="+mn-lt"/>
                  <a:ea typeface="+mn-ea"/>
                  <a:cs typeface="+mn-cs"/>
                </a:rPr>
              </a:br>
              <a:r>
                <a:rPr lang="en-US" sz="1856" kern="1200">
                  <a:solidFill>
                    <a:schemeClr val="tx1"/>
                  </a:solidFill>
                  <a:latin typeface="+mn-lt"/>
                  <a:ea typeface="+mn-ea"/>
                  <a:cs typeface="+mn-cs"/>
                </a:rPr>
                <a:t>	Ensure the quality of climate information and services</a:t>
              </a:r>
              <a:endParaRPr lang="en-US" sz="1600"/>
            </a:p>
          </p:txBody>
        </p:sp>
      </p:grpSp>
    </p:spTree>
    <p:extLst>
      <p:ext uri="{BB962C8B-B14F-4D97-AF65-F5344CB8AC3E}">
        <p14:creationId xmlns:p14="http://schemas.microsoft.com/office/powerpoint/2010/main" val="292282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5BDB5AF-C099-5B10-BD88-11CCDE75A3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14" t="9091" r="27567"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1C2E2D6-1084-6F5B-9F0B-6BEF9173E63F}"/>
              </a:ext>
            </a:extLst>
          </p:cNvPr>
          <p:cNvSpPr>
            <a:spLocks noGrp="1"/>
          </p:cNvSpPr>
          <p:nvPr>
            <p:ph type="title"/>
          </p:nvPr>
        </p:nvSpPr>
        <p:spPr>
          <a:xfrm>
            <a:off x="371094" y="1161288"/>
            <a:ext cx="3438144" cy="1124712"/>
          </a:xfrm>
        </p:spPr>
        <p:txBody>
          <a:bodyPr anchor="b">
            <a:normAutofit/>
          </a:bodyPr>
          <a:lstStyle/>
          <a:p>
            <a:r>
              <a:rPr lang="en-US" sz="2800" dirty="0">
                <a:solidFill>
                  <a:schemeClr val="bg1"/>
                </a:solidFill>
              </a:rPr>
              <a:t>Yesterday vs. Today</a:t>
            </a:r>
          </a:p>
        </p:txBody>
      </p:sp>
      <p:sp>
        <p:nvSpPr>
          <p:cNvPr id="1035" name="Rectangle 10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Marcador de contenido 3">
            <a:extLst>
              <a:ext uri="{FF2B5EF4-FFF2-40B4-BE49-F238E27FC236}">
                <a16:creationId xmlns:a16="http://schemas.microsoft.com/office/drawing/2014/main" id="{4C9CB1AF-0363-6701-5BEE-BBA98F937F76}"/>
              </a:ext>
            </a:extLst>
          </p:cNvPr>
          <p:cNvPicPr>
            <a:picLocks noGrp="1" noChangeAspect="1"/>
          </p:cNvPicPr>
          <p:nvPr>
            <p:ph idx="1"/>
          </p:nvPr>
        </p:nvPicPr>
        <p:blipFill>
          <a:blip r:embed="rId3"/>
          <a:stretch>
            <a:fillRect/>
          </a:stretch>
        </p:blipFill>
        <p:spPr>
          <a:xfrm>
            <a:off x="210043" y="2763078"/>
            <a:ext cx="7198389" cy="3072483"/>
          </a:xfrm>
          <a:prstGeom prst="rect">
            <a:avLst/>
          </a:prstGeom>
        </p:spPr>
      </p:pic>
    </p:spTree>
    <p:extLst>
      <p:ext uri="{BB962C8B-B14F-4D97-AF65-F5344CB8AC3E}">
        <p14:creationId xmlns:p14="http://schemas.microsoft.com/office/powerpoint/2010/main" val="93655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Main graphic" descr="Mapa&#10;&#10;Descripción generada automáticamente"/>
          <p:cNvPicPr/>
          <p:nvPr/>
        </p:nvPicPr>
        <p:blipFill>
          <a:blip r:embed="rId3"/>
          <a:stretch/>
        </p:blipFill>
        <p:spPr>
          <a:xfrm>
            <a:off x="918515" y="321734"/>
            <a:ext cx="4504138" cy="2905170"/>
          </a:xfrm>
          <a:prstGeom prst="rect">
            <a:avLst/>
          </a:prstGeom>
        </p:spPr>
      </p:pic>
      <p:pic>
        <p:nvPicPr>
          <p:cNvPr id="3" name="Imagen 2" descr="Interfaz de usuario gráfica, Texto, Aplicación&#10;&#10;Descripción generada automáticamente">
            <a:extLst>
              <a:ext uri="{FF2B5EF4-FFF2-40B4-BE49-F238E27FC236}">
                <a16:creationId xmlns:a16="http://schemas.microsoft.com/office/drawing/2014/main" id="{2925BB0C-617E-E96F-A888-53321601CA00}"/>
              </a:ext>
            </a:extLst>
          </p:cNvPr>
          <p:cNvPicPr>
            <a:picLocks noChangeAspect="1"/>
          </p:cNvPicPr>
          <p:nvPr/>
        </p:nvPicPr>
        <p:blipFill>
          <a:blip r:embed="rId4"/>
          <a:stretch>
            <a:fillRect/>
          </a:stretch>
        </p:blipFill>
        <p:spPr>
          <a:xfrm>
            <a:off x="457201" y="3770004"/>
            <a:ext cx="5426764" cy="2482744"/>
          </a:xfrm>
          <a:prstGeom prst="rect">
            <a:avLst/>
          </a:prstGeom>
        </p:spPr>
      </p:pic>
      <p:sp>
        <p:nvSpPr>
          <p:cNvPr id="87" name="Rectangle 86">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B80D7B8F-746B-3AE8-C2AA-0B30CA374BC7}"/>
              </a:ext>
            </a:extLst>
          </p:cNvPr>
          <p:cNvPicPr>
            <a:picLocks noChangeAspect="1"/>
          </p:cNvPicPr>
          <p:nvPr/>
        </p:nvPicPr>
        <p:blipFill>
          <a:blip r:embed="rId5"/>
          <a:stretch>
            <a:fillRect/>
          </a:stretch>
        </p:blipFill>
        <p:spPr>
          <a:xfrm>
            <a:off x="6950899" y="321734"/>
            <a:ext cx="3363534" cy="4930262"/>
          </a:xfrm>
          <a:prstGeom prst="rect">
            <a:avLst/>
          </a:prstGeom>
        </p:spPr>
      </p:pic>
      <p:sp>
        <p:nvSpPr>
          <p:cNvPr id="7" name="CuadroTexto 6">
            <a:extLst>
              <a:ext uri="{FF2B5EF4-FFF2-40B4-BE49-F238E27FC236}">
                <a16:creationId xmlns:a16="http://schemas.microsoft.com/office/drawing/2014/main" id="{DFAE3016-F1FD-F651-D4D5-A026490DABE2}"/>
              </a:ext>
            </a:extLst>
          </p:cNvPr>
          <p:cNvSpPr txBox="1"/>
          <p:nvPr/>
        </p:nvSpPr>
        <p:spPr>
          <a:xfrm>
            <a:off x="7985760" y="5571744"/>
            <a:ext cx="2755392" cy="369332"/>
          </a:xfrm>
          <a:prstGeom prst="rect">
            <a:avLst/>
          </a:prstGeom>
          <a:noFill/>
        </p:spPr>
        <p:txBody>
          <a:bodyPr wrap="square" rtlCol="0">
            <a:spAutoFit/>
          </a:bodyPr>
          <a:lstStyle/>
          <a:p>
            <a:r>
              <a:rPr lang="en-US" dirty="0"/>
              <a:t>… 147 stations</a:t>
            </a:r>
          </a:p>
        </p:txBody>
      </p:sp>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35D119F-C1E7-D4C3-ED4D-BB7BDC58914E}"/>
              </a:ext>
            </a:extLst>
          </p:cNvPr>
          <p:cNvSpPr>
            <a:spLocks noGrp="1"/>
          </p:cNvSpPr>
          <p:nvPr>
            <p:ph type="title"/>
          </p:nvPr>
        </p:nvSpPr>
        <p:spPr/>
        <p:txBody>
          <a:bodyPr>
            <a:noAutofit/>
          </a:bodyPr>
          <a:lstStyle/>
          <a:p>
            <a:r>
              <a:rPr lang="en-US" sz="2800" spc="-1" dirty="0">
                <a:solidFill>
                  <a:srgbClr val="000000"/>
                </a:solidFill>
                <a:latin typeface="Arial"/>
              </a:rPr>
              <a:t>Data quality control and homogenization of daily precipitation and air temperature (mean, max and min) time series of Ukraine</a:t>
            </a:r>
            <a:br>
              <a:rPr lang="en-US" sz="2800" spc="-1" dirty="0">
                <a:solidFill>
                  <a:srgbClr val="000000"/>
                </a:solidFill>
                <a:latin typeface="Arial"/>
              </a:rPr>
            </a:br>
            <a:endParaRPr lang="en-US" sz="2800" dirty="0"/>
          </a:p>
        </p:txBody>
      </p:sp>
      <p:pic>
        <p:nvPicPr>
          <p:cNvPr id="7" name="Main graphic">
            <a:extLst>
              <a:ext uri="{FF2B5EF4-FFF2-40B4-BE49-F238E27FC236}">
                <a16:creationId xmlns:a16="http://schemas.microsoft.com/office/drawing/2014/main" id="{C1B6EC95-40AF-905A-02B4-E5EAB66F4324}"/>
              </a:ext>
            </a:extLst>
          </p:cNvPr>
          <p:cNvPicPr>
            <a:picLocks noGrp="1"/>
          </p:cNvPicPr>
          <p:nvPr>
            <p:ph sz="half" idx="1"/>
          </p:nvPr>
        </p:nvPicPr>
        <p:blipFill>
          <a:blip r:embed="rId2"/>
          <a:stretch/>
        </p:blipFill>
        <p:spPr>
          <a:xfrm>
            <a:off x="304801" y="1437905"/>
            <a:ext cx="5702808" cy="3982190"/>
          </a:xfrm>
          <a:prstGeom prst="rect">
            <a:avLst/>
          </a:prstGeom>
          <a:ln>
            <a:noFill/>
          </a:ln>
        </p:spPr>
      </p:pic>
      <p:sp>
        <p:nvSpPr>
          <p:cNvPr id="8" name="TextShape 2">
            <a:extLst>
              <a:ext uri="{FF2B5EF4-FFF2-40B4-BE49-F238E27FC236}">
                <a16:creationId xmlns:a16="http://schemas.microsoft.com/office/drawing/2014/main" id="{ED71DC37-F5C7-55A1-3518-8E4B55C5D929}"/>
              </a:ext>
            </a:extLst>
          </p:cNvPr>
          <p:cNvSpPr txBox="1"/>
          <p:nvPr/>
        </p:nvSpPr>
        <p:spPr>
          <a:xfrm>
            <a:off x="724079" y="5987926"/>
            <a:ext cx="4262449" cy="451800"/>
          </a:xfrm>
          <a:prstGeom prst="rect">
            <a:avLst/>
          </a:prstGeom>
          <a:noFill/>
          <a:ln>
            <a:noFill/>
          </a:ln>
        </p:spPr>
        <p:txBody>
          <a:bodyPr lIns="90000" tIns="45000" rIns="90000" bIns="45000"/>
          <a:lstStyle/>
          <a:p>
            <a:r>
              <a:rPr lang="en-US" sz="800" b="1" spc="-1" dirty="0">
                <a:solidFill>
                  <a:srgbClr val="0054A6"/>
                </a:solidFill>
                <a:latin typeface="Arial"/>
              </a:rPr>
              <a:t>Intl Journal of Climatology, Volume: 43, Issue: 9, Pages: 4166-4182, First published: 18 April 2023, DOI: (10.1002/joc.8080) </a:t>
            </a:r>
            <a:endParaRPr lang="en-US" sz="800" spc="-1" dirty="0">
              <a:solidFill>
                <a:srgbClr val="000000"/>
              </a:solidFill>
              <a:latin typeface="Arial"/>
            </a:endParaRPr>
          </a:p>
        </p:txBody>
      </p:sp>
      <p:graphicFrame>
        <p:nvGraphicFramePr>
          <p:cNvPr id="16" name="Marcador de contenido 5">
            <a:extLst>
              <a:ext uri="{FF2B5EF4-FFF2-40B4-BE49-F238E27FC236}">
                <a16:creationId xmlns:a16="http://schemas.microsoft.com/office/drawing/2014/main" id="{3D364AF9-06C8-946D-6B21-6E722D4EF3B6}"/>
              </a:ext>
            </a:extLst>
          </p:cNvPr>
          <p:cNvGraphicFramePr/>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8990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Marcador de contenido 6" descr="Interfaz de usuario gráfica, Word&#10;&#10;Descripción generada automáticamente">
            <a:extLst>
              <a:ext uri="{FF2B5EF4-FFF2-40B4-BE49-F238E27FC236}">
                <a16:creationId xmlns:a16="http://schemas.microsoft.com/office/drawing/2014/main" id="{2BF1088B-337D-D319-CEC8-E7B46C4D229A}"/>
              </a:ext>
            </a:extLst>
          </p:cNvPr>
          <p:cNvPicPr>
            <a:picLocks noGrp="1" noChangeAspect="1"/>
          </p:cNvPicPr>
          <p:nvPr>
            <p:ph sz="half" idx="2"/>
          </p:nvPr>
        </p:nvPicPr>
        <p:blipFill rotWithShape="1">
          <a:blip r:embed="rId2">
            <a:alphaModFix amt="35000"/>
          </a:blip>
          <a:srcRect t="35646" r="-1" b="14728"/>
          <a:stretch/>
        </p:blipFill>
        <p:spPr>
          <a:xfrm>
            <a:off x="20" y="1021"/>
            <a:ext cx="12191980" cy="6855958"/>
          </a:xfrm>
          <a:prstGeom prst="rect">
            <a:avLst/>
          </a:prstGeom>
        </p:spPr>
      </p:pic>
      <p:sp>
        <p:nvSpPr>
          <p:cNvPr id="2" name="Título 1">
            <a:extLst>
              <a:ext uri="{FF2B5EF4-FFF2-40B4-BE49-F238E27FC236}">
                <a16:creationId xmlns:a16="http://schemas.microsoft.com/office/drawing/2014/main" id="{6BDD4F0C-1481-AEBE-9BDC-7ED646FE58B7}"/>
              </a:ext>
            </a:extLst>
          </p:cNvPr>
          <p:cNvSpPr>
            <a:spLocks noGrp="1"/>
          </p:cNvSpPr>
          <p:nvPr>
            <p:ph type="title"/>
          </p:nvPr>
        </p:nvSpPr>
        <p:spPr>
          <a:xfrm>
            <a:off x="881471" y="4217868"/>
            <a:ext cx="4725797" cy="1817171"/>
          </a:xfrm>
        </p:spPr>
        <p:txBody>
          <a:bodyPr vert="horz" lIns="91440" tIns="45720" rIns="91440" bIns="45720" rtlCol="0" anchor="ctr">
            <a:normAutofit/>
          </a:bodyPr>
          <a:lstStyle/>
          <a:p>
            <a:pPr algn="r"/>
            <a:r>
              <a:rPr lang="en-US" sz="4100" kern="1200">
                <a:solidFill>
                  <a:schemeClr val="tx1"/>
                </a:solidFill>
                <a:latin typeface="+mj-lt"/>
                <a:ea typeface="+mj-ea"/>
                <a:cs typeface="+mj-cs"/>
              </a:rPr>
              <a:t>Station Data. International Datasets. ECA&amp;D</a:t>
            </a:r>
          </a:p>
        </p:txBody>
      </p:sp>
      <p:sp>
        <p:nvSpPr>
          <p:cNvPr id="2084" name="Freeform: Shape 2073">
            <a:extLst>
              <a:ext uri="{FF2B5EF4-FFF2-40B4-BE49-F238E27FC236}">
                <a16:creationId xmlns:a16="http://schemas.microsoft.com/office/drawing/2014/main" id="{08D97BCC-370B-4538-9D62-136AC6343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561316"/>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5" name="Oval 2075">
            <a:extLst>
              <a:ext uri="{FF2B5EF4-FFF2-40B4-BE49-F238E27FC236}">
                <a16:creationId xmlns:a16="http://schemas.microsoft.com/office/drawing/2014/main" id="{AC1BA173-64A6-4ACF-A849-F0194E82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830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Imagen 11" descr="Gráfico, Gráfico de dispersión&#10;&#10;Descripción generada automáticamente">
            <a:extLst>
              <a:ext uri="{FF2B5EF4-FFF2-40B4-BE49-F238E27FC236}">
                <a16:creationId xmlns:a16="http://schemas.microsoft.com/office/drawing/2014/main" id="{31E43230-A626-D4F4-76B9-8435FCDF626F}"/>
              </a:ext>
            </a:extLst>
          </p:cNvPr>
          <p:cNvPicPr>
            <a:picLocks noChangeAspect="1"/>
          </p:cNvPicPr>
          <p:nvPr/>
        </p:nvPicPr>
        <p:blipFill rotWithShape="1">
          <a:blip r:embed="rId3"/>
          <a:srcRect r="12498" b="-3"/>
          <a:stretch/>
        </p:blipFill>
        <p:spPr>
          <a:xfrm>
            <a:off x="2142899" y="68298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086" name="Oval 2077">
            <a:extLst>
              <a:ext uri="{FF2B5EF4-FFF2-40B4-BE49-F238E27FC236}">
                <a16:creationId xmlns:a16="http://schemas.microsoft.com/office/drawing/2014/main" id="{5DA699A9-471A-451C-8D64-4BBFBB790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776"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n 10" descr="Interfaz de usuario gráfica&#10;&#10;Descripción generada automáticamente con confianza media">
            <a:extLst>
              <a:ext uri="{FF2B5EF4-FFF2-40B4-BE49-F238E27FC236}">
                <a16:creationId xmlns:a16="http://schemas.microsoft.com/office/drawing/2014/main" id="{0F56E41B-F4EB-6F22-41C7-31979E9C1BF2}"/>
              </a:ext>
            </a:extLst>
          </p:cNvPr>
          <p:cNvPicPr>
            <a:picLocks noChangeAspect="1"/>
          </p:cNvPicPr>
          <p:nvPr/>
        </p:nvPicPr>
        <p:blipFill rotWithShape="1">
          <a:blip r:embed="rId4"/>
          <a:srcRect l="10878" r="12124" b="3"/>
          <a:stretch/>
        </p:blipFill>
        <p:spPr>
          <a:xfrm>
            <a:off x="5540368"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087" name="Oval 2079">
            <a:extLst>
              <a:ext uri="{FF2B5EF4-FFF2-40B4-BE49-F238E27FC236}">
                <a16:creationId xmlns:a16="http://schemas.microsoft.com/office/drawing/2014/main" id="{4FF79B19-2390-46F4-BD3F-E2F55F6E1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3246"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n 12" descr="Interfaz de usuario gráfica, Gráfico&#10;&#10;Descripción generada automáticamente">
            <a:extLst>
              <a:ext uri="{FF2B5EF4-FFF2-40B4-BE49-F238E27FC236}">
                <a16:creationId xmlns:a16="http://schemas.microsoft.com/office/drawing/2014/main" id="{A3CB56B1-BD15-75AC-E5C6-8E05F34975E2}"/>
              </a:ext>
            </a:extLst>
          </p:cNvPr>
          <p:cNvPicPr>
            <a:picLocks noChangeAspect="1"/>
          </p:cNvPicPr>
          <p:nvPr/>
        </p:nvPicPr>
        <p:blipFill rotWithShape="1">
          <a:blip r:embed="rId5"/>
          <a:srcRect t="14249" r="5" b="5"/>
          <a:stretch/>
        </p:blipFill>
        <p:spPr>
          <a:xfrm>
            <a:off x="8937838"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cxnSp>
        <p:nvCxnSpPr>
          <p:cNvPr id="2088" name="Straight Connector 2081">
            <a:extLst>
              <a:ext uri="{FF2B5EF4-FFF2-40B4-BE49-F238E27FC236}">
                <a16:creationId xmlns:a16="http://schemas.microsoft.com/office/drawing/2014/main" id="{92D7380E-05F8-4B98-9D58-B34C09FC66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80689" y="4303493"/>
            <a:ext cx="0" cy="164592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A139C3F3-E590-EF99-3454-B6E8CC0F53F2}"/>
              </a:ext>
            </a:extLst>
          </p:cNvPr>
          <p:cNvSpPr txBox="1"/>
          <p:nvPr/>
        </p:nvSpPr>
        <p:spPr>
          <a:xfrm>
            <a:off x="5980386" y="4217868"/>
            <a:ext cx="5176345" cy="1817171"/>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a:t>Station Data</a:t>
            </a:r>
          </a:p>
          <a:p>
            <a:pPr marL="285750" indent="-228600">
              <a:lnSpc>
                <a:spcPct val="90000"/>
              </a:lnSpc>
              <a:spcAft>
                <a:spcPts val="600"/>
              </a:spcAft>
              <a:buFont typeface="Arial" panose="020B0604020202020204" pitchFamily="34" charset="0"/>
              <a:buChar char="•"/>
            </a:pPr>
            <a:r>
              <a:rPr lang="en-US"/>
              <a:t>Climate Indices</a:t>
            </a:r>
          </a:p>
        </p:txBody>
      </p:sp>
      <p:pic>
        <p:nvPicPr>
          <p:cNvPr id="2052" name="Picture 4">
            <a:extLst>
              <a:ext uri="{FF2B5EF4-FFF2-40B4-BE49-F238E27FC236}">
                <a16:creationId xmlns:a16="http://schemas.microsoft.com/office/drawing/2014/main" id="{5E936058-F107-DBD0-25F7-113E369F5F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88375" b="-15807"/>
          <a:stretch/>
        </p:blipFill>
        <p:spPr bwMode="auto">
          <a:xfrm>
            <a:off x="98087" y="1655826"/>
            <a:ext cx="962617" cy="1367790"/>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3AB82840-C36D-7886-5089-0F863A0DA70B}"/>
              </a:ext>
            </a:extLst>
          </p:cNvPr>
          <p:cNvSpPr txBox="1"/>
          <p:nvPr/>
        </p:nvSpPr>
        <p:spPr>
          <a:xfrm>
            <a:off x="9107424" y="4003714"/>
            <a:ext cx="308457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More than 100 Ukrainian stations, different variables, different lengths of record and more variables (wind, RH, pressure, radiation, etc.)</a:t>
            </a:r>
          </a:p>
          <a:p>
            <a:endParaRPr lang="en-US" dirty="0"/>
          </a:p>
        </p:txBody>
      </p:sp>
    </p:spTree>
    <p:extLst>
      <p:ext uri="{BB962C8B-B14F-4D97-AF65-F5344CB8AC3E}">
        <p14:creationId xmlns:p14="http://schemas.microsoft.com/office/powerpoint/2010/main" val="184162266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CA89E9B4-FCBC-635E-086C-0FD83F30D165}"/>
              </a:ext>
            </a:extLst>
          </p:cNvPr>
          <p:cNvPicPr>
            <a:picLocks noGrp="1" noChangeAspect="1"/>
          </p:cNvPicPr>
          <p:nvPr>
            <p:ph sz="half" idx="1"/>
          </p:nvPr>
        </p:nvPicPr>
        <p:blipFill rotWithShape="1">
          <a:blip r:embed="rId2"/>
          <a:srcRect l="31334" t="909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57AA343-70FF-EC79-7533-39FE8EEF1035}"/>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solidFill>
                  <a:schemeClr val="bg1"/>
                </a:solidFill>
              </a:rPr>
              <a:t>Station data, gridded products: EOBS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3A232E60-D704-88B7-DA08-8D84AEC52AEE}"/>
              </a:ext>
            </a:extLst>
          </p:cNvPr>
          <p:cNvPicPr>
            <a:picLocks noChangeAspect="1"/>
          </p:cNvPicPr>
          <p:nvPr/>
        </p:nvPicPr>
        <p:blipFill>
          <a:blip r:embed="rId3"/>
          <a:stretch>
            <a:fillRect/>
          </a:stretch>
        </p:blipFill>
        <p:spPr>
          <a:xfrm>
            <a:off x="585591" y="2772125"/>
            <a:ext cx="2771677" cy="3766373"/>
          </a:xfrm>
          <a:prstGeom prst="rect">
            <a:avLst/>
          </a:prstGeom>
        </p:spPr>
      </p:pic>
      <p:pic>
        <p:nvPicPr>
          <p:cNvPr id="8" name="Imagen 7">
            <a:extLst>
              <a:ext uri="{FF2B5EF4-FFF2-40B4-BE49-F238E27FC236}">
                <a16:creationId xmlns:a16="http://schemas.microsoft.com/office/drawing/2014/main" id="{18771E65-555A-6EF3-528E-1C5FA0BBE96B}"/>
              </a:ext>
            </a:extLst>
          </p:cNvPr>
          <p:cNvPicPr>
            <a:picLocks noChangeAspect="1"/>
          </p:cNvPicPr>
          <p:nvPr/>
        </p:nvPicPr>
        <p:blipFill rotWithShape="1">
          <a:blip r:embed="rId4"/>
          <a:srcRect l="8386" t="18628" r="516" b="-2514"/>
          <a:stretch/>
        </p:blipFill>
        <p:spPr>
          <a:xfrm>
            <a:off x="1486685" y="123257"/>
            <a:ext cx="7080504" cy="1124712"/>
          </a:xfrm>
          <a:prstGeom prst="rect">
            <a:avLst/>
          </a:prstGeom>
        </p:spPr>
      </p:pic>
    </p:spTree>
    <p:extLst>
      <p:ext uri="{BB962C8B-B14F-4D97-AF65-F5344CB8AC3E}">
        <p14:creationId xmlns:p14="http://schemas.microsoft.com/office/powerpoint/2010/main" val="11171556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2955</TotalTime>
  <Words>369</Words>
  <Application>Microsoft Macintosh PowerPoint</Application>
  <PresentationFormat>Panorámica</PresentationFormat>
  <Paragraphs>34</Paragraphs>
  <Slides>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Aptos</vt:lpstr>
      <vt:lpstr>Arial</vt:lpstr>
      <vt:lpstr>Calibri</vt:lpstr>
      <vt:lpstr>Calibri Light</vt:lpstr>
      <vt:lpstr>Candara</vt:lpstr>
      <vt:lpstr>Times New Roman</vt:lpstr>
      <vt:lpstr>Tema de Office</vt:lpstr>
      <vt:lpstr>Climate Datasets.  An Overview</vt:lpstr>
      <vt:lpstr>Competencies for the Provision of Climate Services </vt:lpstr>
      <vt:lpstr>Presentación de PowerPoint</vt:lpstr>
      <vt:lpstr>Yesterday vs. Today</vt:lpstr>
      <vt:lpstr>Presentación de PowerPoint</vt:lpstr>
      <vt:lpstr>Data quality control and homogenization of daily precipitation and air temperature (mean, max and min) time series of Ukraine </vt:lpstr>
      <vt:lpstr>Station Data. International Datasets. ECA&amp;D</vt:lpstr>
      <vt:lpstr>Station data, gridded products: EOBS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WMO's Competencies for the Provision of Climate Services in Bachelor's Degree: The Experience of the URV's Bachelor in Geography, Territorial Analyis and Sustainabilty </dc:title>
  <dc:creator>Jon Xavier Olano Pozo</dc:creator>
  <cp:lastModifiedBy>Enric Aguilar</cp:lastModifiedBy>
  <cp:revision>15</cp:revision>
  <dcterms:created xsi:type="dcterms:W3CDTF">2024-04-09T07:07:04Z</dcterms:created>
  <dcterms:modified xsi:type="dcterms:W3CDTF">2024-05-02T06:12:11Z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3AC4407F-EE7C-4BB7-B0A0-BAD188F1B57C</vt:lpwstr>
  </property>
  <property fmtid="{D5CDD505-2E9C-101B-9397-08002B2CF9AE}" pid="3" name="ArticulatePath">
    <vt:lpwstr>Presentación1</vt:lpwstr>
  </property>
</Properties>
</file>