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88D92-D552-1A50-333B-5C85D17C49BE}" v="776" dt="2024-05-06T14:39:14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Boqué Ciurana" userId="S::39921307-t@epp.urv.cat::f1c58a43-2e63-42ae-9533-00332cbdb8c6" providerId="AD" clId="Web-{29788D92-D552-1A50-333B-5C85D17C49BE}"/>
    <pc:docChg chg="addSld modSld sldOrd">
      <pc:chgData name="Anna Boqué Ciurana" userId="S::39921307-t@epp.urv.cat::f1c58a43-2e63-42ae-9533-00332cbdb8c6" providerId="AD" clId="Web-{29788D92-D552-1A50-333B-5C85D17C49BE}" dt="2024-05-06T14:39:12.139" v="720" actId="20577"/>
      <pc:docMkLst>
        <pc:docMk/>
      </pc:docMkLst>
      <pc:sldChg chg="addSp delSp modSp mod setBg setClrOvrMap">
        <pc:chgData name="Anna Boqué Ciurana" userId="S::39921307-t@epp.urv.cat::f1c58a43-2e63-42ae-9533-00332cbdb8c6" providerId="AD" clId="Web-{29788D92-D552-1A50-333B-5C85D17C49BE}" dt="2024-05-06T14:39:12.139" v="720" actId="20577"/>
        <pc:sldMkLst>
          <pc:docMk/>
          <pc:sldMk cId="2406273178" sldId="256"/>
        </pc:sldMkLst>
        <pc:spChg chg="mod">
          <ac:chgData name="Anna Boqué Ciurana" userId="S::39921307-t@epp.urv.cat::f1c58a43-2e63-42ae-9533-00332cbdb8c6" providerId="AD" clId="Web-{29788D92-D552-1A50-333B-5C85D17C49BE}" dt="2024-05-06T14:34:44.144" v="714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Anna Boqué Ciurana" userId="S::39921307-t@epp.urv.cat::f1c58a43-2e63-42ae-9533-00332cbdb8c6" providerId="AD" clId="Web-{29788D92-D552-1A50-333B-5C85D17C49BE}" dt="2024-05-06T14:39:12.139" v="720" actId="20577"/>
          <ac:spMkLst>
            <pc:docMk/>
            <pc:sldMk cId="2406273178" sldId="256"/>
            <ac:spMk id="3" creationId="{00000000-0000-0000-0000-000000000000}"/>
          </ac:spMkLst>
        </pc:spChg>
        <pc:spChg chg="add del">
          <ac:chgData name="Anna Boqué Ciurana" userId="S::39921307-t@epp.urv.cat::f1c58a43-2e63-42ae-9533-00332cbdb8c6" providerId="AD" clId="Web-{29788D92-D552-1A50-333B-5C85D17C49BE}" dt="2024-05-06T14:33:20.093" v="696"/>
          <ac:spMkLst>
            <pc:docMk/>
            <pc:sldMk cId="2406273178" sldId="256"/>
            <ac:spMk id="9" creationId="{71B2258F-86CA-4D4D-8270-BC05FCDEBFB3}"/>
          </ac:spMkLst>
        </pc:spChg>
        <pc:spChg chg="add del">
          <ac:chgData name="Anna Boqué Ciurana" userId="S::39921307-t@epp.urv.cat::f1c58a43-2e63-42ae-9533-00332cbdb8c6" providerId="AD" clId="Web-{29788D92-D552-1A50-333B-5C85D17C49BE}" dt="2024-05-06T14:34:44.144" v="714"/>
          <ac:spMkLst>
            <pc:docMk/>
            <pc:sldMk cId="2406273178" sldId="256"/>
            <ac:spMk id="11" creationId="{5BE23E75-E7E9-4D9F-6D25-5512363F8621}"/>
          </ac:spMkLst>
        </pc:spChg>
        <pc:spChg chg="add del">
          <ac:chgData name="Anna Boqué Ciurana" userId="S::39921307-t@epp.urv.cat::f1c58a43-2e63-42ae-9533-00332cbdb8c6" providerId="AD" clId="Web-{29788D92-D552-1A50-333B-5C85D17C49BE}" dt="2024-05-06T14:34:44.144" v="714"/>
          <ac:spMkLst>
            <pc:docMk/>
            <pc:sldMk cId="2406273178" sldId="256"/>
            <ac:spMk id="14" creationId="{EB0222B5-B739-82A9-5CCC-C5585AE12A69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44.144" v="714"/>
          <ac:spMkLst>
            <pc:docMk/>
            <pc:sldMk cId="2406273178" sldId="256"/>
            <ac:spMk id="19" creationId="{27427488-068E-4B55-AC8D-CD070B8CD46D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44.144" v="714"/>
          <ac:spMkLst>
            <pc:docMk/>
            <pc:sldMk cId="2406273178" sldId="256"/>
            <ac:spMk id="25" creationId="{6E9BF938-6ACA-48CA-84BD-64B03EA58BFA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44.144" v="714"/>
          <ac:spMkLst>
            <pc:docMk/>
            <pc:sldMk cId="2406273178" sldId="256"/>
            <ac:spMk id="27" creationId="{A20AF199-99C2-4569-9CAF-24514AE5E82A}"/>
          </ac:spMkLst>
        </pc:spChg>
        <pc:grpChg chg="add">
          <ac:chgData name="Anna Boqué Ciurana" userId="S::39921307-t@epp.urv.cat::f1c58a43-2e63-42ae-9533-00332cbdb8c6" providerId="AD" clId="Web-{29788D92-D552-1A50-333B-5C85D17C49BE}" dt="2024-05-06T14:34:44.144" v="714"/>
          <ac:grpSpMkLst>
            <pc:docMk/>
            <pc:sldMk cId="2406273178" sldId="256"/>
            <ac:grpSpMk id="21" creationId="{26F04285-66B0-4456-AA85-E0585645B41A}"/>
          </ac:grpSpMkLst>
        </pc:grpChg>
        <pc:picChg chg="add mod">
          <ac:chgData name="Anna Boqué Ciurana" userId="S::39921307-t@epp.urv.cat::f1c58a43-2e63-42ae-9533-00332cbdb8c6" providerId="AD" clId="Web-{29788D92-D552-1A50-333B-5C85D17C49BE}" dt="2024-05-06T14:35:06.004" v="716" actId="1076"/>
          <ac:picMkLst>
            <pc:docMk/>
            <pc:sldMk cId="2406273178" sldId="256"/>
            <ac:picMk id="4" creationId="{F8704F95-039D-9EAB-618A-77B9A900EF80}"/>
          </ac:picMkLst>
        </pc:picChg>
        <pc:picChg chg="add del">
          <ac:chgData name="Anna Boqué Ciurana" userId="S::39921307-t@epp.urv.cat::f1c58a43-2e63-42ae-9533-00332cbdb8c6" providerId="AD" clId="Web-{29788D92-D552-1A50-333B-5C85D17C49BE}" dt="2024-05-06T14:33:20.093" v="696"/>
          <ac:picMkLst>
            <pc:docMk/>
            <pc:sldMk cId="2406273178" sldId="256"/>
            <ac:picMk id="5" creationId="{CD187E71-3FBC-5E71-B4CA-0888E21AF909}"/>
          </ac:picMkLst>
        </pc:picChg>
        <pc:picChg chg="add mod ord">
          <ac:chgData name="Anna Boqué Ciurana" userId="S::39921307-t@epp.urv.cat::f1c58a43-2e63-42ae-9533-00332cbdb8c6" providerId="AD" clId="Web-{29788D92-D552-1A50-333B-5C85D17C49BE}" dt="2024-05-06T14:34:44.144" v="714"/>
          <ac:picMkLst>
            <pc:docMk/>
            <pc:sldMk cId="2406273178" sldId="256"/>
            <ac:picMk id="12" creationId="{818BFC38-70F6-EF2F-013C-B860868279B7}"/>
          </ac:picMkLst>
        </pc:picChg>
        <pc:cxnChg chg="add del">
          <ac:chgData name="Anna Boqué Ciurana" userId="S::39921307-t@epp.urv.cat::f1c58a43-2e63-42ae-9533-00332cbdb8c6" providerId="AD" clId="Web-{29788D92-D552-1A50-333B-5C85D17C49BE}" dt="2024-05-06T14:34:44.144" v="714"/>
          <ac:cxnSpMkLst>
            <pc:docMk/>
            <pc:sldMk cId="2406273178" sldId="256"/>
            <ac:cxnSpMk id="13" creationId="{61B115DB-65EB-3FC3-7284-CFDF4ADC60B6}"/>
          </ac:cxnSpMkLst>
        </pc:cxnChg>
      </pc:sldChg>
      <pc:sldChg chg="addSp modSp new mod setBg">
        <pc:chgData name="Anna Boqué Ciurana" userId="S::39921307-t@epp.urv.cat::f1c58a43-2e63-42ae-9533-00332cbdb8c6" providerId="AD" clId="Web-{29788D92-D552-1A50-333B-5C85D17C49BE}" dt="2024-05-06T14:33:34.047" v="698"/>
        <pc:sldMkLst>
          <pc:docMk/>
          <pc:sldMk cId="702472279" sldId="257"/>
        </pc:sldMkLst>
        <pc:spChg chg="mod">
          <ac:chgData name="Anna Boqué Ciurana" userId="S::39921307-t@epp.urv.cat::f1c58a43-2e63-42ae-9533-00332cbdb8c6" providerId="AD" clId="Web-{29788D92-D552-1A50-333B-5C85D17C49BE}" dt="2024-05-06T14:33:34.047" v="698"/>
          <ac:spMkLst>
            <pc:docMk/>
            <pc:sldMk cId="702472279" sldId="257"/>
            <ac:spMk id="2" creationId="{1BA32729-015E-9E7B-901C-AAB1831F9E1B}"/>
          </ac:spMkLst>
        </pc:spChg>
        <pc:spChg chg="mod">
          <ac:chgData name="Anna Boqué Ciurana" userId="S::39921307-t@epp.urv.cat::f1c58a43-2e63-42ae-9533-00332cbdb8c6" providerId="AD" clId="Web-{29788D92-D552-1A50-333B-5C85D17C49BE}" dt="2024-05-06T14:33:34.047" v="698"/>
          <ac:spMkLst>
            <pc:docMk/>
            <pc:sldMk cId="702472279" sldId="257"/>
            <ac:spMk id="3" creationId="{2D4E07AE-0AAD-9DC2-ACA3-D7FC40EC2FD2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3:34.047" v="698"/>
          <ac:spMkLst>
            <pc:docMk/>
            <pc:sldMk cId="702472279" sldId="257"/>
            <ac:spMk id="8" creationId="{5C8908E2-EE49-44D2-9428-A28D2312A8D5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3:34.047" v="698"/>
          <ac:spMkLst>
            <pc:docMk/>
            <pc:sldMk cId="702472279" sldId="257"/>
            <ac:spMk id="14" creationId="{BD92035A-AA2F-4CD8-A556-1CE8BDEC75BD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3:34.047" v="698"/>
          <ac:spMkLst>
            <pc:docMk/>
            <pc:sldMk cId="702472279" sldId="257"/>
            <ac:spMk id="16" creationId="{ED888B23-07FA-482A-96DF-47E31AF1A603}"/>
          </ac:spMkLst>
        </pc:spChg>
        <pc:grpChg chg="add">
          <ac:chgData name="Anna Boqué Ciurana" userId="S::39921307-t@epp.urv.cat::f1c58a43-2e63-42ae-9533-00332cbdb8c6" providerId="AD" clId="Web-{29788D92-D552-1A50-333B-5C85D17C49BE}" dt="2024-05-06T14:33:34.047" v="698"/>
          <ac:grpSpMkLst>
            <pc:docMk/>
            <pc:sldMk cId="702472279" sldId="257"/>
            <ac:grpSpMk id="10" creationId="{5D1A9D8B-3117-4D9D-BDA4-DD81895098B0}"/>
          </ac:grpSpMkLst>
        </pc:grpChg>
      </pc:sldChg>
      <pc:sldChg chg="addSp modSp new mod setBg">
        <pc:chgData name="Anna Boqué Ciurana" userId="S::39921307-t@epp.urv.cat::f1c58a43-2e63-42ae-9533-00332cbdb8c6" providerId="AD" clId="Web-{29788D92-D552-1A50-333B-5C85D17C49BE}" dt="2024-05-06T14:34:01.095" v="711"/>
        <pc:sldMkLst>
          <pc:docMk/>
          <pc:sldMk cId="1173016232" sldId="258"/>
        </pc:sldMkLst>
        <pc:spChg chg="mod">
          <ac:chgData name="Anna Boqué Ciurana" userId="S::39921307-t@epp.urv.cat::f1c58a43-2e63-42ae-9533-00332cbdb8c6" providerId="AD" clId="Web-{29788D92-D552-1A50-333B-5C85D17C49BE}" dt="2024-05-06T14:34:01.095" v="711"/>
          <ac:spMkLst>
            <pc:docMk/>
            <pc:sldMk cId="1173016232" sldId="258"/>
            <ac:spMk id="2" creationId="{A14CBC97-8CD2-04A5-B6FC-4B193952FFB5}"/>
          </ac:spMkLst>
        </pc:spChg>
        <pc:spChg chg="mod">
          <ac:chgData name="Anna Boqué Ciurana" userId="S::39921307-t@epp.urv.cat::f1c58a43-2e63-42ae-9533-00332cbdb8c6" providerId="AD" clId="Web-{29788D92-D552-1A50-333B-5C85D17C49BE}" dt="2024-05-06T14:34:01.095" v="711"/>
          <ac:spMkLst>
            <pc:docMk/>
            <pc:sldMk cId="1173016232" sldId="258"/>
            <ac:spMk id="3" creationId="{CA2A1A87-1D65-E592-8652-E5C6B834CB2C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01.095" v="711"/>
          <ac:spMkLst>
            <pc:docMk/>
            <pc:sldMk cId="1173016232" sldId="258"/>
            <ac:spMk id="8" creationId="{5C8908E2-EE49-44D2-9428-A28D2312A8D5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01.095" v="711"/>
          <ac:spMkLst>
            <pc:docMk/>
            <pc:sldMk cId="1173016232" sldId="258"/>
            <ac:spMk id="14" creationId="{D06891CE-5B9C-4B9E-AA78-3A5E25434F86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01.095" v="711"/>
          <ac:spMkLst>
            <pc:docMk/>
            <pc:sldMk cId="1173016232" sldId="258"/>
            <ac:spMk id="16" creationId="{ED888B23-07FA-482A-96DF-47E31AF1A603}"/>
          </ac:spMkLst>
        </pc:spChg>
        <pc:grpChg chg="add">
          <ac:chgData name="Anna Boqué Ciurana" userId="S::39921307-t@epp.urv.cat::f1c58a43-2e63-42ae-9533-00332cbdb8c6" providerId="AD" clId="Web-{29788D92-D552-1A50-333B-5C85D17C49BE}" dt="2024-05-06T14:34:01.095" v="711"/>
          <ac:grpSpMkLst>
            <pc:docMk/>
            <pc:sldMk cId="1173016232" sldId="258"/>
            <ac:grpSpMk id="10" creationId="{A23D792D-D9F2-4EB4-ADE2-65A518DA6489}"/>
          </ac:grpSpMkLst>
        </pc:grpChg>
      </pc:sldChg>
      <pc:sldChg chg="addSp modSp add mod replId setBg">
        <pc:chgData name="Anna Boqué Ciurana" userId="S::39921307-t@epp.urv.cat::f1c58a43-2e63-42ae-9533-00332cbdb8c6" providerId="AD" clId="Web-{29788D92-D552-1A50-333B-5C85D17C49BE}" dt="2024-05-06T14:34:11.174" v="712"/>
        <pc:sldMkLst>
          <pc:docMk/>
          <pc:sldMk cId="488136070" sldId="259"/>
        </pc:sldMkLst>
        <pc:spChg chg="mod">
          <ac:chgData name="Anna Boqué Ciurana" userId="S::39921307-t@epp.urv.cat::f1c58a43-2e63-42ae-9533-00332cbdb8c6" providerId="AD" clId="Web-{29788D92-D552-1A50-333B-5C85D17C49BE}" dt="2024-05-06T14:34:11.174" v="712"/>
          <ac:spMkLst>
            <pc:docMk/>
            <pc:sldMk cId="488136070" sldId="259"/>
            <ac:spMk id="2" creationId="{A14CBC97-8CD2-04A5-B6FC-4B193952FFB5}"/>
          </ac:spMkLst>
        </pc:spChg>
        <pc:spChg chg="mod">
          <ac:chgData name="Anna Boqué Ciurana" userId="S::39921307-t@epp.urv.cat::f1c58a43-2e63-42ae-9533-00332cbdb8c6" providerId="AD" clId="Web-{29788D92-D552-1A50-333B-5C85D17C49BE}" dt="2024-05-06T14:34:11.174" v="712"/>
          <ac:spMkLst>
            <pc:docMk/>
            <pc:sldMk cId="488136070" sldId="259"/>
            <ac:spMk id="3" creationId="{CA2A1A87-1D65-E592-8652-E5C6B834CB2C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11.174" v="712"/>
          <ac:spMkLst>
            <pc:docMk/>
            <pc:sldMk cId="488136070" sldId="259"/>
            <ac:spMk id="8" creationId="{5C8908E2-EE49-44D2-9428-A28D2312A8D5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11.174" v="712"/>
          <ac:spMkLst>
            <pc:docMk/>
            <pc:sldMk cId="488136070" sldId="259"/>
            <ac:spMk id="14" creationId="{D06891CE-5B9C-4B9E-AA78-3A5E25434F86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11.174" v="712"/>
          <ac:spMkLst>
            <pc:docMk/>
            <pc:sldMk cId="488136070" sldId="259"/>
            <ac:spMk id="16" creationId="{ED888B23-07FA-482A-96DF-47E31AF1A603}"/>
          </ac:spMkLst>
        </pc:spChg>
        <pc:grpChg chg="add">
          <ac:chgData name="Anna Boqué Ciurana" userId="S::39921307-t@epp.urv.cat::f1c58a43-2e63-42ae-9533-00332cbdb8c6" providerId="AD" clId="Web-{29788D92-D552-1A50-333B-5C85D17C49BE}" dt="2024-05-06T14:34:11.174" v="712"/>
          <ac:grpSpMkLst>
            <pc:docMk/>
            <pc:sldMk cId="488136070" sldId="259"/>
            <ac:grpSpMk id="10" creationId="{A23D792D-D9F2-4EB4-ADE2-65A518DA6489}"/>
          </ac:grpSpMkLst>
        </pc:grpChg>
      </pc:sldChg>
      <pc:sldChg chg="addSp delSp modSp add ord replId">
        <pc:chgData name="Anna Boqué Ciurana" userId="S::39921307-t@epp.urv.cat::f1c58a43-2e63-42ae-9533-00332cbdb8c6" providerId="AD" clId="Web-{29788D92-D552-1A50-333B-5C85D17C49BE}" dt="2024-05-06T14:32:36.826" v="662" actId="20577"/>
        <pc:sldMkLst>
          <pc:docMk/>
          <pc:sldMk cId="4155582919" sldId="260"/>
        </pc:sldMkLst>
        <pc:spChg chg="mod">
          <ac:chgData name="Anna Boqué Ciurana" userId="S::39921307-t@epp.urv.cat::f1c58a43-2e63-42ae-9533-00332cbdb8c6" providerId="AD" clId="Web-{29788D92-D552-1A50-333B-5C85D17C49BE}" dt="2024-05-06T14:10:22.443" v="124" actId="20577"/>
          <ac:spMkLst>
            <pc:docMk/>
            <pc:sldMk cId="4155582919" sldId="260"/>
            <ac:spMk id="2" creationId="{A14CBC97-8CD2-04A5-B6FC-4B193952FFB5}"/>
          </ac:spMkLst>
        </pc:spChg>
        <pc:spChg chg="del">
          <ac:chgData name="Anna Boqué Ciurana" userId="S::39921307-t@epp.urv.cat::f1c58a43-2e63-42ae-9533-00332cbdb8c6" providerId="AD" clId="Web-{29788D92-D552-1A50-333B-5C85D17C49BE}" dt="2024-05-06T14:30:50.072" v="593"/>
          <ac:spMkLst>
            <pc:docMk/>
            <pc:sldMk cId="4155582919" sldId="260"/>
            <ac:spMk id="3" creationId="{CA2A1A87-1D65-E592-8652-E5C6B834CB2C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29:48.022" v="559"/>
          <ac:spMkLst>
            <pc:docMk/>
            <pc:sldMk cId="4155582919" sldId="260"/>
            <ac:spMk id="4" creationId="{DBACDC66-DE52-715F-B2DB-9FFFB125AFD0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0:17.961" v="581" actId="1076"/>
          <ac:spMkLst>
            <pc:docMk/>
            <pc:sldMk cId="4155582919" sldId="260"/>
            <ac:spMk id="5" creationId="{0C9BEB5B-E709-9036-8A2D-437D9D9A5B19}"/>
          </ac:spMkLst>
        </pc:spChg>
        <pc:spChg chg="add del mod">
          <ac:chgData name="Anna Boqué Ciurana" userId="S::39921307-t@epp.urv.cat::f1c58a43-2e63-42ae-9533-00332cbdb8c6" providerId="AD" clId="Web-{29788D92-D552-1A50-333B-5C85D17C49BE}" dt="2024-05-06T14:30:27.727" v="584"/>
          <ac:spMkLst>
            <pc:docMk/>
            <pc:sldMk cId="4155582919" sldId="260"/>
            <ac:spMk id="7" creationId="{FAD1B5EB-063C-58EE-5466-C698A8F0B345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0:40.868" v="592" actId="20577"/>
          <ac:spMkLst>
            <pc:docMk/>
            <pc:sldMk cId="4155582919" sldId="260"/>
            <ac:spMk id="8" creationId="{17768042-9E59-B963-89B0-20C9D11768B6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1:40.449" v="639" actId="1076"/>
          <ac:spMkLst>
            <pc:docMk/>
            <pc:sldMk cId="4155582919" sldId="260"/>
            <ac:spMk id="10" creationId="{2DD43964-D8AB-0434-A5CD-FA6AB3FF03A7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1:57.246" v="644" actId="20577"/>
          <ac:spMkLst>
            <pc:docMk/>
            <pc:sldMk cId="4155582919" sldId="260"/>
            <ac:spMk id="11" creationId="{1CB7D4AC-78B1-472C-CF62-16C3BA4C7C53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2:06.887" v="649" actId="20577"/>
          <ac:spMkLst>
            <pc:docMk/>
            <pc:sldMk cId="4155582919" sldId="260"/>
            <ac:spMk id="12" creationId="{4CA5EAF9-D8A4-F021-49FE-707BDD761345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2:17.544" v="654" actId="20577"/>
          <ac:spMkLst>
            <pc:docMk/>
            <pc:sldMk cId="4155582919" sldId="260"/>
            <ac:spMk id="13" creationId="{C94524C9-0EA0-90A9-42C8-7E2F5DAB6084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2:26.388" v="658" actId="20577"/>
          <ac:spMkLst>
            <pc:docMk/>
            <pc:sldMk cId="4155582919" sldId="260"/>
            <ac:spMk id="14" creationId="{31D54E80-D3CA-E2BC-740F-8AF089FB53D2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32:36.826" v="662" actId="20577"/>
          <ac:spMkLst>
            <pc:docMk/>
            <pc:sldMk cId="4155582919" sldId="260"/>
            <ac:spMk id="15" creationId="{F9D371B9-74B8-D4D8-185A-A851A1C8A76D}"/>
          </ac:spMkLst>
        </pc:spChg>
      </pc:sldChg>
      <pc:sldChg chg="addSp delSp modSp add replId">
        <pc:chgData name="Anna Boqué Ciurana" userId="S::39921307-t@epp.urv.cat::f1c58a43-2e63-42ae-9533-00332cbdb8c6" providerId="AD" clId="Web-{29788D92-D552-1A50-333B-5C85D17C49BE}" dt="2024-05-06T14:23:55.070" v="390"/>
        <pc:sldMkLst>
          <pc:docMk/>
          <pc:sldMk cId="65725902" sldId="261"/>
        </pc:sldMkLst>
        <pc:spChg chg="del">
          <ac:chgData name="Anna Boqué Ciurana" userId="S::39921307-t@epp.urv.cat::f1c58a43-2e63-42ae-9533-00332cbdb8c6" providerId="AD" clId="Web-{29788D92-D552-1A50-333B-5C85D17C49BE}" dt="2024-05-06T14:14:10.281" v="261"/>
          <ac:spMkLst>
            <pc:docMk/>
            <pc:sldMk cId="65725902" sldId="261"/>
            <ac:spMk id="3" creationId="{CA2A1A87-1D65-E592-8652-E5C6B834CB2C}"/>
          </ac:spMkLst>
        </pc:spChg>
        <pc:spChg chg="add del mod">
          <ac:chgData name="Anna Boqué Ciurana" userId="S::39921307-t@epp.urv.cat::f1c58a43-2e63-42ae-9533-00332cbdb8c6" providerId="AD" clId="Web-{29788D92-D552-1A50-333B-5C85D17C49BE}" dt="2024-05-06T14:12:10.807" v="253"/>
          <ac:spMkLst>
            <pc:docMk/>
            <pc:sldMk cId="65725902" sldId="261"/>
            <ac:spMk id="4" creationId="{560088DA-A3EC-2F45-6E02-4F75F09934C4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16:26.255" v="322"/>
          <ac:spMkLst>
            <pc:docMk/>
            <pc:sldMk cId="65725902" sldId="261"/>
            <ac:spMk id="5" creationId="{123D9738-3FDC-6E5B-250E-4856BF4DC249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14:49.064" v="285" actId="20577"/>
          <ac:spMkLst>
            <pc:docMk/>
            <pc:sldMk cId="65725902" sldId="261"/>
            <ac:spMk id="6" creationId="{A28C20AF-FDE3-74FB-299A-FD4DAA2A5CAD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15:13.940" v="291" actId="20577"/>
          <ac:spMkLst>
            <pc:docMk/>
            <pc:sldMk cId="65725902" sldId="261"/>
            <ac:spMk id="7" creationId="{F3176CE8-32B8-8F27-EF15-C5CD529DB6D3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16:00.660" v="305" actId="20577"/>
          <ac:spMkLst>
            <pc:docMk/>
            <pc:sldMk cId="65725902" sldId="261"/>
            <ac:spMk id="8" creationId="{AD64452B-E786-5D0F-3DB8-2002FDA5ED88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18:11.072" v="341" actId="688"/>
          <ac:spMkLst>
            <pc:docMk/>
            <pc:sldMk cId="65725902" sldId="261"/>
            <ac:spMk id="9" creationId="{7095F805-C303-DA36-44F4-8C7F6B503CE8}"/>
          </ac:spMkLst>
        </pc:spChg>
        <pc:spChg chg="add del">
          <ac:chgData name="Anna Boqué Ciurana" userId="S::39921307-t@epp.urv.cat::f1c58a43-2e63-42ae-9533-00332cbdb8c6" providerId="AD" clId="Web-{29788D92-D552-1A50-333B-5C85D17C49BE}" dt="2024-05-06T14:19:16.997" v="349"/>
          <ac:spMkLst>
            <pc:docMk/>
            <pc:sldMk cId="65725902" sldId="261"/>
            <ac:spMk id="15" creationId="{F69681C3-8996-9F56-53F9-18AF535314B6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0:25.140" v="369" actId="20577"/>
          <ac:spMkLst>
            <pc:docMk/>
            <pc:sldMk cId="65725902" sldId="261"/>
            <ac:spMk id="16" creationId="{DF937311-9FAE-3177-53B9-56BC82F7C3C2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0:30.890" v="370" actId="20577"/>
          <ac:spMkLst>
            <pc:docMk/>
            <pc:sldMk cId="65725902" sldId="261"/>
            <ac:spMk id="18" creationId="{89BE8366-EF59-40B7-130E-FE93806C647C}"/>
          </ac:spMkLst>
        </pc:spChg>
        <pc:spChg chg="add del">
          <ac:chgData name="Anna Boqué Ciurana" userId="S::39921307-t@epp.urv.cat::f1c58a43-2e63-42ae-9533-00332cbdb8c6" providerId="AD" clId="Web-{29788D92-D552-1A50-333B-5C85D17C49BE}" dt="2024-05-06T14:23:55.070" v="389"/>
          <ac:spMkLst>
            <pc:docMk/>
            <pc:sldMk cId="65725902" sldId="261"/>
            <ac:spMk id="22" creationId="{30FC1FB7-5538-54FA-84E8-DE3231794400}"/>
          </ac:spMkLst>
        </pc:spChg>
        <pc:spChg chg="add del">
          <ac:chgData name="Anna Boqué Ciurana" userId="S::39921307-t@epp.urv.cat::f1c58a43-2e63-42ae-9533-00332cbdb8c6" providerId="AD" clId="Web-{29788D92-D552-1A50-333B-5C85D17C49BE}" dt="2024-05-06T14:23:55.070" v="388"/>
          <ac:spMkLst>
            <pc:docMk/>
            <pc:sldMk cId="65725902" sldId="261"/>
            <ac:spMk id="23" creationId="{DDF928EF-DFB6-5623-2973-19125F97DB2B}"/>
          </ac:spMkLst>
        </pc:spChg>
        <pc:cxnChg chg="add del">
          <ac:chgData name="Anna Boqué Ciurana" userId="S::39921307-t@epp.urv.cat::f1c58a43-2e63-42ae-9533-00332cbdb8c6" providerId="AD" clId="Web-{29788D92-D552-1A50-333B-5C85D17C49BE}" dt="2024-05-06T14:16:36.896" v="324"/>
          <ac:cxnSpMkLst>
            <pc:docMk/>
            <pc:sldMk cId="65725902" sldId="261"/>
            <ac:cxnSpMk id="10" creationId="{ACE03564-6262-3663-4CE8-E554376D3AD3}"/>
          </ac:cxnSpMkLst>
        </pc:cxnChg>
        <pc:cxnChg chg="add mod">
          <ac:chgData name="Anna Boqué Ciurana" userId="S::39921307-t@epp.urv.cat::f1c58a43-2e63-42ae-9533-00332cbdb8c6" providerId="AD" clId="Web-{29788D92-D552-1A50-333B-5C85D17C49BE}" dt="2024-05-06T14:17:31.555" v="334" actId="14100"/>
          <ac:cxnSpMkLst>
            <pc:docMk/>
            <pc:sldMk cId="65725902" sldId="261"/>
            <ac:cxnSpMk id="11" creationId="{226D8FBE-1B53-71A0-E8B8-24FEF31BEF2C}"/>
          </ac:cxnSpMkLst>
        </pc:cxnChg>
        <pc:cxnChg chg="add mod">
          <ac:chgData name="Anna Boqué Ciurana" userId="S::39921307-t@epp.urv.cat::f1c58a43-2e63-42ae-9533-00332cbdb8c6" providerId="AD" clId="Web-{29788D92-D552-1A50-333B-5C85D17C49BE}" dt="2024-05-06T14:17:26.055" v="333" actId="14100"/>
          <ac:cxnSpMkLst>
            <pc:docMk/>
            <pc:sldMk cId="65725902" sldId="261"/>
            <ac:cxnSpMk id="12" creationId="{8D5F17CD-2CC4-D308-F443-7FB793EF3C70}"/>
          </ac:cxnSpMkLst>
        </pc:cxnChg>
        <pc:cxnChg chg="add mod">
          <ac:chgData name="Anna Boqué Ciurana" userId="S::39921307-t@epp.urv.cat::f1c58a43-2e63-42ae-9533-00332cbdb8c6" providerId="AD" clId="Web-{29788D92-D552-1A50-333B-5C85D17C49BE}" dt="2024-05-06T14:18:16.260" v="342" actId="1076"/>
          <ac:cxnSpMkLst>
            <pc:docMk/>
            <pc:sldMk cId="65725902" sldId="261"/>
            <ac:cxnSpMk id="13" creationId="{DAEE2444-D249-EFEE-F05D-24E605010292}"/>
          </ac:cxnSpMkLst>
        </pc:cxnChg>
        <pc:cxnChg chg="add mod">
          <ac:chgData name="Anna Boqué Ciurana" userId="S::39921307-t@epp.urv.cat::f1c58a43-2e63-42ae-9533-00332cbdb8c6" providerId="AD" clId="Web-{29788D92-D552-1A50-333B-5C85D17C49BE}" dt="2024-05-06T14:22:33.848" v="377" actId="14100"/>
          <ac:cxnSpMkLst>
            <pc:docMk/>
            <pc:sldMk cId="65725902" sldId="261"/>
            <ac:cxnSpMk id="14" creationId="{74588571-916C-94EC-5317-F1492D66CCC7}"/>
          </ac:cxnSpMkLst>
        </pc:cxnChg>
        <pc:cxnChg chg="add del mod">
          <ac:chgData name="Anna Boqué Ciurana" userId="S::39921307-t@epp.urv.cat::f1c58a43-2e63-42ae-9533-00332cbdb8c6" providerId="AD" clId="Web-{29788D92-D552-1A50-333B-5C85D17C49BE}" dt="2024-05-06T14:19:59.045" v="360"/>
          <ac:cxnSpMkLst>
            <pc:docMk/>
            <pc:sldMk cId="65725902" sldId="261"/>
            <ac:cxnSpMk id="17" creationId="{D2136B00-E0D2-91F6-A9DE-BF660F322194}"/>
          </ac:cxnSpMkLst>
        </pc:cxnChg>
        <pc:cxnChg chg="add mod">
          <ac:chgData name="Anna Boqué Ciurana" userId="S::39921307-t@epp.urv.cat::f1c58a43-2e63-42ae-9533-00332cbdb8c6" providerId="AD" clId="Web-{29788D92-D552-1A50-333B-5C85D17C49BE}" dt="2024-05-06T14:23:19.225" v="380" actId="1076"/>
          <ac:cxnSpMkLst>
            <pc:docMk/>
            <pc:sldMk cId="65725902" sldId="261"/>
            <ac:cxnSpMk id="19" creationId="{DEF9F86A-33C7-4551-9AE1-7896A02FE1FA}"/>
          </ac:cxnSpMkLst>
        </pc:cxnChg>
        <pc:cxnChg chg="add mod">
          <ac:chgData name="Anna Boqué Ciurana" userId="S::39921307-t@epp.urv.cat::f1c58a43-2e63-42ae-9533-00332cbdb8c6" providerId="AD" clId="Web-{29788D92-D552-1A50-333B-5C85D17C49BE}" dt="2024-05-06T14:23:03.443" v="379" actId="1076"/>
          <ac:cxnSpMkLst>
            <pc:docMk/>
            <pc:sldMk cId="65725902" sldId="261"/>
            <ac:cxnSpMk id="20" creationId="{434B97C3-3A59-45F5-EAFE-E86AB43BFC1A}"/>
          </ac:cxnSpMkLst>
        </pc:cxnChg>
        <pc:cxnChg chg="add del mod">
          <ac:chgData name="Anna Boqué Ciurana" userId="S::39921307-t@epp.urv.cat::f1c58a43-2e63-42ae-9533-00332cbdb8c6" providerId="AD" clId="Web-{29788D92-D552-1A50-333B-5C85D17C49BE}" dt="2024-05-06T14:23:55.070" v="390"/>
          <ac:cxnSpMkLst>
            <pc:docMk/>
            <pc:sldMk cId="65725902" sldId="261"/>
            <ac:cxnSpMk id="21" creationId="{039A9E60-8861-1950-0990-327A22ECCE4A}"/>
          </ac:cxnSpMkLst>
        </pc:cxnChg>
        <pc:cxnChg chg="add del mod">
          <ac:chgData name="Anna Boqué Ciurana" userId="S::39921307-t@epp.urv.cat::f1c58a43-2e63-42ae-9533-00332cbdb8c6" providerId="AD" clId="Web-{29788D92-D552-1A50-333B-5C85D17C49BE}" dt="2024-05-06T14:23:55.070" v="387"/>
          <ac:cxnSpMkLst>
            <pc:docMk/>
            <pc:sldMk cId="65725902" sldId="261"/>
            <ac:cxnSpMk id="24" creationId="{D8FF211A-7CFE-C4AC-7D8C-71FEF6548761}"/>
          </ac:cxnSpMkLst>
        </pc:cxnChg>
      </pc:sldChg>
      <pc:sldChg chg="addSp delSp modSp add replId">
        <pc:chgData name="Anna Boqué Ciurana" userId="S::39921307-t@epp.urv.cat::f1c58a43-2e63-42ae-9533-00332cbdb8c6" providerId="AD" clId="Web-{29788D92-D552-1A50-333B-5C85D17C49BE}" dt="2024-05-06T14:29:04.458" v="489" actId="20577"/>
        <pc:sldMkLst>
          <pc:docMk/>
          <pc:sldMk cId="3600481766" sldId="262"/>
        </pc:sldMkLst>
        <pc:spChg chg="del">
          <ac:chgData name="Anna Boqué Ciurana" userId="S::39921307-t@epp.urv.cat::f1c58a43-2e63-42ae-9533-00332cbdb8c6" providerId="AD" clId="Web-{29788D92-D552-1A50-333B-5C85D17C49BE}" dt="2024-05-06T14:25:02.120" v="413"/>
          <ac:spMkLst>
            <pc:docMk/>
            <pc:sldMk cId="3600481766" sldId="262"/>
            <ac:spMk id="3" creationId="{CA2A1A87-1D65-E592-8652-E5C6B834CB2C}"/>
          </ac:spMkLst>
        </pc:spChg>
        <pc:spChg chg="add del mod">
          <ac:chgData name="Anna Boqué Ciurana" userId="S::39921307-t@epp.urv.cat::f1c58a43-2e63-42ae-9533-00332cbdb8c6" providerId="AD" clId="Web-{29788D92-D552-1A50-333B-5C85D17C49BE}" dt="2024-05-06T14:25:55.138" v="421"/>
          <ac:spMkLst>
            <pc:docMk/>
            <pc:sldMk cId="3600481766" sldId="262"/>
            <ac:spMk id="4" creationId="{A9C856B5-2195-F3FD-EE1E-2C5C98D73C4E}"/>
          </ac:spMkLst>
        </pc:spChg>
        <pc:spChg chg="add del">
          <ac:chgData name="Anna Boqué Ciurana" userId="S::39921307-t@epp.urv.cat::f1c58a43-2e63-42ae-9533-00332cbdb8c6" providerId="AD" clId="Web-{29788D92-D552-1A50-333B-5C85D17C49BE}" dt="2024-05-06T14:25:40.747" v="417"/>
          <ac:spMkLst>
            <pc:docMk/>
            <pc:sldMk cId="3600481766" sldId="262"/>
            <ac:spMk id="5" creationId="{C2E753BB-291E-C241-A897-432CAED68A23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25:40.778" v="418"/>
          <ac:spMkLst>
            <pc:docMk/>
            <pc:sldMk cId="3600481766" sldId="262"/>
            <ac:spMk id="6" creationId="{3F2ADC7B-11C3-F543-FD79-6246883DB958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26:03.279" v="422"/>
          <ac:spMkLst>
            <pc:docMk/>
            <pc:sldMk cId="3600481766" sldId="262"/>
            <ac:spMk id="7" creationId="{63DCE515-2190-701D-215D-9EBE73A9EA97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6:08.154" v="424" actId="1076"/>
          <ac:spMkLst>
            <pc:docMk/>
            <pc:sldMk cId="3600481766" sldId="262"/>
            <ac:spMk id="8" creationId="{6D29D9A8-A9AF-350B-28E5-9FE8E650F783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6:10.951" v="426" actId="1076"/>
          <ac:spMkLst>
            <pc:docMk/>
            <pc:sldMk cId="3600481766" sldId="262"/>
            <ac:spMk id="9" creationId="{0A08B5BC-B23F-E1E9-BF94-596960F23838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6:22.030" v="431" actId="1076"/>
          <ac:spMkLst>
            <pc:docMk/>
            <pc:sldMk cId="3600481766" sldId="262"/>
            <ac:spMk id="10" creationId="{E3C2D388-80A8-85DB-CB9E-81E82A8C0CD6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6:17.764" v="430" actId="1076"/>
          <ac:spMkLst>
            <pc:docMk/>
            <pc:sldMk cId="3600481766" sldId="262"/>
            <ac:spMk id="11" creationId="{7575FE6E-4A43-836F-47C8-E1D6BE745359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6:27.733" v="433" actId="1076"/>
          <ac:spMkLst>
            <pc:docMk/>
            <pc:sldMk cId="3600481766" sldId="262"/>
            <ac:spMk id="12" creationId="{7A615BB5-5949-3057-9665-96BF8F5D49A5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7:35.064" v="450" actId="1076"/>
          <ac:spMkLst>
            <pc:docMk/>
            <pc:sldMk cId="3600481766" sldId="262"/>
            <ac:spMk id="13" creationId="{B296761E-EF6F-D4F1-8D47-35E9EEDA5D14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7:35.079" v="451" actId="1076"/>
          <ac:spMkLst>
            <pc:docMk/>
            <pc:sldMk cId="3600481766" sldId="262"/>
            <ac:spMk id="14" creationId="{51238216-51CF-F046-DCB9-81041C2A06F0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7:35.079" v="452" actId="1076"/>
          <ac:spMkLst>
            <pc:docMk/>
            <pc:sldMk cId="3600481766" sldId="262"/>
            <ac:spMk id="15" creationId="{8EF2F3FA-B1B5-ED1F-B49F-C8318AA137B9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7:22.766" v="447" actId="1076"/>
          <ac:spMkLst>
            <pc:docMk/>
            <pc:sldMk cId="3600481766" sldId="262"/>
            <ac:spMk id="16" creationId="{7A4C646D-8E7C-ACD6-081A-3E9F455C969D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7:21.235" v="446" actId="1076"/>
          <ac:spMkLst>
            <pc:docMk/>
            <pc:sldMk cId="3600481766" sldId="262"/>
            <ac:spMk id="17" creationId="{EC298B65-0FC5-6F7D-A36E-C3DD8FE5E92A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7:27.407" v="449" actId="1076"/>
          <ac:spMkLst>
            <pc:docMk/>
            <pc:sldMk cId="3600481766" sldId="262"/>
            <ac:spMk id="18" creationId="{ED1F9172-35B2-536F-1991-E0AC478276EA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7:58.487" v="467" actId="14100"/>
          <ac:spMkLst>
            <pc:docMk/>
            <pc:sldMk cId="3600481766" sldId="262"/>
            <ac:spMk id="20" creationId="{3C03BED0-7CF6-DB4C-3A37-1EB8DD9BB234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8:13.847" v="473"/>
          <ac:spMkLst>
            <pc:docMk/>
            <pc:sldMk cId="3600481766" sldId="262"/>
            <ac:spMk id="22" creationId="{1DA2D8C4-9F1C-A27A-8343-F839AB2029D5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8:21.441" v="475" actId="1076"/>
          <ac:spMkLst>
            <pc:docMk/>
            <pc:sldMk cId="3600481766" sldId="262"/>
            <ac:spMk id="23" creationId="{20C95AAB-CE18-28EC-3FA4-50A3F7CD1EF6}"/>
          </ac:spMkLst>
        </pc:spChg>
        <pc:spChg chg="add mod">
          <ac:chgData name="Anna Boqué Ciurana" userId="S::39921307-t@epp.urv.cat::f1c58a43-2e63-42ae-9533-00332cbdb8c6" providerId="AD" clId="Web-{29788D92-D552-1A50-333B-5C85D17C49BE}" dt="2024-05-06T14:29:04.458" v="489" actId="20577"/>
          <ac:spMkLst>
            <pc:docMk/>
            <pc:sldMk cId="3600481766" sldId="262"/>
            <ac:spMk id="24" creationId="{2360E6CE-A08A-D763-D35F-4C185BF46C5E}"/>
          </ac:spMkLst>
        </pc:spChg>
      </pc:sldChg>
      <pc:sldChg chg="addSp modSp add mod replId setBg">
        <pc:chgData name="Anna Boqué Ciurana" userId="S::39921307-t@epp.urv.cat::f1c58a43-2e63-42ae-9533-00332cbdb8c6" providerId="AD" clId="Web-{29788D92-D552-1A50-333B-5C85D17C49BE}" dt="2024-05-06T14:34:23.643" v="713"/>
        <pc:sldMkLst>
          <pc:docMk/>
          <pc:sldMk cId="827152523" sldId="263"/>
        </pc:sldMkLst>
        <pc:spChg chg="mod">
          <ac:chgData name="Anna Boqué Ciurana" userId="S::39921307-t@epp.urv.cat::f1c58a43-2e63-42ae-9533-00332cbdb8c6" providerId="AD" clId="Web-{29788D92-D552-1A50-333B-5C85D17C49BE}" dt="2024-05-06T14:34:23.643" v="713"/>
          <ac:spMkLst>
            <pc:docMk/>
            <pc:sldMk cId="827152523" sldId="263"/>
            <ac:spMk id="2" creationId="{A14CBC97-8CD2-04A5-B6FC-4B193952FFB5}"/>
          </ac:spMkLst>
        </pc:spChg>
        <pc:spChg chg="mod">
          <ac:chgData name="Anna Boqué Ciurana" userId="S::39921307-t@epp.urv.cat::f1c58a43-2e63-42ae-9533-00332cbdb8c6" providerId="AD" clId="Web-{29788D92-D552-1A50-333B-5C85D17C49BE}" dt="2024-05-06T14:34:23.643" v="713"/>
          <ac:spMkLst>
            <pc:docMk/>
            <pc:sldMk cId="827152523" sldId="263"/>
            <ac:spMk id="3" creationId="{CA2A1A87-1D65-E592-8652-E5C6B834CB2C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23.643" v="713"/>
          <ac:spMkLst>
            <pc:docMk/>
            <pc:sldMk cId="827152523" sldId="263"/>
            <ac:spMk id="8" creationId="{5C8908E2-EE49-44D2-9428-A28D2312A8D5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23.643" v="713"/>
          <ac:spMkLst>
            <pc:docMk/>
            <pc:sldMk cId="827152523" sldId="263"/>
            <ac:spMk id="14" creationId="{D06891CE-5B9C-4B9E-AA78-3A5E25434F86}"/>
          </ac:spMkLst>
        </pc:spChg>
        <pc:spChg chg="add">
          <ac:chgData name="Anna Boqué Ciurana" userId="S::39921307-t@epp.urv.cat::f1c58a43-2e63-42ae-9533-00332cbdb8c6" providerId="AD" clId="Web-{29788D92-D552-1A50-333B-5C85D17C49BE}" dt="2024-05-06T14:34:23.643" v="713"/>
          <ac:spMkLst>
            <pc:docMk/>
            <pc:sldMk cId="827152523" sldId="263"/>
            <ac:spMk id="16" creationId="{ED888B23-07FA-482A-96DF-47E31AF1A603}"/>
          </ac:spMkLst>
        </pc:spChg>
        <pc:grpChg chg="add">
          <ac:chgData name="Anna Boqué Ciurana" userId="S::39921307-t@epp.urv.cat::f1c58a43-2e63-42ae-9533-00332cbdb8c6" providerId="AD" clId="Web-{29788D92-D552-1A50-333B-5C85D17C49BE}" dt="2024-05-06T14:34:23.643" v="713"/>
          <ac:grpSpMkLst>
            <pc:docMk/>
            <pc:sldMk cId="827152523" sldId="263"/>
            <ac:grpSpMk id="10" creationId="{A23D792D-D9F2-4EB4-ADE2-65A518DA6489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F04285-66B0-4456-AA85-E0585645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5ABF53-FBF9-4F3B-9EE5-E91670DE8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57A4D9-B240-4B49-BE42-829966FFB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E9BF938-6ACA-48CA-84BD-64B03EA58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990600"/>
            <a:ext cx="117347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6556829" cy="1752600"/>
          </a:xfrm>
        </p:spPr>
        <p:txBody>
          <a:bodyPr anchor="t">
            <a:normAutofit/>
          </a:bodyPr>
          <a:lstStyle/>
          <a:p>
            <a:pPr algn="l"/>
            <a:r>
              <a:rPr lang="es-ES"/>
              <a:t>CO-CREATION OF CLIMATE SERVICES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556829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s-ES" sz="3200">
                <a:solidFill>
                  <a:schemeClr val="tx1">
                    <a:alpha val="55000"/>
                  </a:schemeClr>
                </a:solidFill>
              </a:rPr>
              <a:t>GROUP X</a:t>
            </a:r>
          </a:p>
          <a:p>
            <a:pPr algn="l"/>
            <a:r>
              <a:rPr lang="es-ES" sz="3200">
                <a:solidFill>
                  <a:schemeClr val="tx1">
                    <a:alpha val="55000"/>
                  </a:schemeClr>
                </a:solidFill>
              </a:rPr>
              <a:t>7th May 2024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18BFC38-70F6-EF2F-013C-B86086827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0" r="4332" b="1"/>
          <a:stretch/>
        </p:blipFill>
        <p:spPr>
          <a:xfrm>
            <a:off x="7467600" y="1676400"/>
            <a:ext cx="3581400" cy="3505200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F8704F95-039D-9EAB-618A-77B9A900E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50" y="3962400"/>
            <a:ext cx="2590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A32729-015E-9E7B-901C-AAB1831F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s-ES" sz="4000"/>
              <a:t>INTRODUCTION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4E07AE-0AAD-9DC2-ACA3-D7FC40EC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THIS POWER POINT WORK AS A ONLINE TOOL TO DEVELOP THE ONLINE CO-CREATION WORKSHOP</a:t>
            </a:r>
          </a:p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IT IS A TEMPLATE WITH ONLY THE GUIDES THAT MEMBERS OF THE GROUP SHOULD FOLLOW</a:t>
            </a:r>
          </a:p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IT COMPILES THREE MAIN STEPS</a:t>
            </a:r>
          </a:p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YOU CAN ADJUST THE SLIDES DEPENDING ON YOUR NEEDS</a:t>
            </a:r>
          </a:p>
        </p:txBody>
      </p:sp>
    </p:spTree>
    <p:extLst>
      <p:ext uri="{BB962C8B-B14F-4D97-AF65-F5344CB8AC3E}">
        <p14:creationId xmlns:p14="http://schemas.microsoft.com/office/powerpoint/2010/main" val="70247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es-ES" sz="4000"/>
              <a:t>STEP 1. EXPLANATION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A1A87-1D65-E592-8652-E5C6B834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5181599" cy="3505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200">
                <a:solidFill>
                  <a:schemeClr val="tx1">
                    <a:alpha val="55000"/>
                  </a:schemeClr>
                </a:solidFill>
              </a:rPr>
              <a:t>THE MAIN AIM OF THIS STEP IS TO DEFINE IN GENERAL FRAMEWORK THE TOPIC OR THE ACTIVITY</a:t>
            </a:r>
          </a:p>
          <a:p>
            <a:r>
              <a:rPr lang="es-ES" sz="2200">
                <a:solidFill>
                  <a:schemeClr val="tx1">
                    <a:alpha val="55000"/>
                  </a:schemeClr>
                </a:solidFill>
              </a:rPr>
              <a:t>THIS STEP HELPS TO STAKEHOLDERS TO KNOW THAT CLIMATE IS IMPORTANT IN THEIR ACTIVITY/TOPIC FIELD</a:t>
            </a:r>
          </a:p>
          <a:p>
            <a:r>
              <a:rPr lang="es-ES" sz="2200">
                <a:solidFill>
                  <a:schemeClr val="tx1">
                    <a:alpha val="55000"/>
                  </a:schemeClr>
                </a:solidFill>
              </a:rPr>
              <a:t>IT IS IMPORTANT TO KNOW THE ELEMENTS THAT CONFORM THE TOPIC</a:t>
            </a:r>
          </a:p>
        </p:txBody>
      </p:sp>
    </p:spTree>
    <p:extLst>
      <p:ext uri="{BB962C8B-B14F-4D97-AF65-F5344CB8AC3E}">
        <p14:creationId xmlns:p14="http://schemas.microsoft.com/office/powerpoint/2010/main" val="1173016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STEP 1</a:t>
            </a:r>
          </a:p>
        </p:txBody>
      </p:sp>
      <p:sp>
        <p:nvSpPr>
          <p:cNvPr id="5" name="Lágrima 4">
            <a:extLst>
              <a:ext uri="{FF2B5EF4-FFF2-40B4-BE49-F238E27FC236}">
                <a16:creationId xmlns:a16="http://schemas.microsoft.com/office/drawing/2014/main" id="{123D9738-3FDC-6E5B-250E-4856BF4DC249}"/>
              </a:ext>
            </a:extLst>
          </p:cNvPr>
          <p:cNvSpPr/>
          <p:nvPr/>
        </p:nvSpPr>
        <p:spPr>
          <a:xfrm>
            <a:off x="4898864" y="2748057"/>
            <a:ext cx="1877785" cy="1918607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SUN AND BEACH TOURISM (OR TOPIC)</a:t>
            </a:r>
          </a:p>
        </p:txBody>
      </p:sp>
      <p:sp>
        <p:nvSpPr>
          <p:cNvPr id="6" name="Lágrima 5">
            <a:extLst>
              <a:ext uri="{FF2B5EF4-FFF2-40B4-BE49-F238E27FC236}">
                <a16:creationId xmlns:a16="http://schemas.microsoft.com/office/drawing/2014/main" id="{A28C20AF-FDE3-74FB-299A-FD4DAA2A5CAD}"/>
              </a:ext>
            </a:extLst>
          </p:cNvPr>
          <p:cNvSpPr/>
          <p:nvPr/>
        </p:nvSpPr>
        <p:spPr>
          <a:xfrm>
            <a:off x="8168089" y="2748057"/>
            <a:ext cx="1877785" cy="191860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/>
              <a:t>PERIOD OF MORE AFLUENCE</a:t>
            </a:r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F3176CE8-32B8-8F27-EF15-C5CD529DB6D3}"/>
              </a:ext>
            </a:extLst>
          </p:cNvPr>
          <p:cNvSpPr/>
          <p:nvPr/>
        </p:nvSpPr>
        <p:spPr>
          <a:xfrm>
            <a:off x="2113056" y="2748057"/>
            <a:ext cx="1877785" cy="191860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/>
              <a:t>PERIOD OF LESS AFLUENCE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AD64452B-E786-5D0F-3DB8-2002FDA5ED88}"/>
              </a:ext>
            </a:extLst>
          </p:cNvPr>
          <p:cNvSpPr/>
          <p:nvPr/>
        </p:nvSpPr>
        <p:spPr>
          <a:xfrm>
            <a:off x="5161056" y="363734"/>
            <a:ext cx="1877785" cy="191860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/>
              <a:t>REASON OF CANCELATION</a:t>
            </a:r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7095F805-C303-DA36-44F4-8C7F6B503CE8}"/>
              </a:ext>
            </a:extLst>
          </p:cNvPr>
          <p:cNvSpPr/>
          <p:nvPr/>
        </p:nvSpPr>
        <p:spPr>
          <a:xfrm>
            <a:off x="4685830" y="4935734"/>
            <a:ext cx="1877785" cy="191860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/>
              <a:t>OTHER SUBTOPIC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26D8FBE-1B53-71A0-E8B8-24FEF31BEF2C}"/>
              </a:ext>
            </a:extLst>
          </p:cNvPr>
          <p:cNvCxnSpPr/>
          <p:nvPr/>
        </p:nvCxnSpPr>
        <p:spPr>
          <a:xfrm flipV="1">
            <a:off x="6177935" y="2343354"/>
            <a:ext cx="8192" cy="360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D5F17CD-2CC4-D308-F443-7FB793EF3C70}"/>
              </a:ext>
            </a:extLst>
          </p:cNvPr>
          <p:cNvCxnSpPr>
            <a:cxnSpLocks/>
          </p:cNvCxnSpPr>
          <p:nvPr/>
        </p:nvCxnSpPr>
        <p:spPr>
          <a:xfrm flipV="1">
            <a:off x="6767871" y="3547804"/>
            <a:ext cx="1368318" cy="16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AEE2444-D249-EFEE-F05D-24E605010292}"/>
              </a:ext>
            </a:extLst>
          </p:cNvPr>
          <p:cNvCxnSpPr>
            <a:cxnSpLocks/>
          </p:cNvCxnSpPr>
          <p:nvPr/>
        </p:nvCxnSpPr>
        <p:spPr>
          <a:xfrm flipH="1">
            <a:off x="6259868" y="4588386"/>
            <a:ext cx="8195" cy="344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4588571-916C-94EC-5317-F1492D66CCC7}"/>
              </a:ext>
            </a:extLst>
          </p:cNvPr>
          <p:cNvCxnSpPr>
            <a:cxnSpLocks/>
          </p:cNvCxnSpPr>
          <p:nvPr/>
        </p:nvCxnSpPr>
        <p:spPr>
          <a:xfrm flipH="1">
            <a:off x="1818963" y="3097160"/>
            <a:ext cx="319554" cy="16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F937311-9FAE-3177-53B9-56BC82F7C3C2}"/>
              </a:ext>
            </a:extLst>
          </p:cNvPr>
          <p:cNvSpPr txBox="1"/>
          <p:nvPr/>
        </p:nvSpPr>
        <p:spPr>
          <a:xfrm>
            <a:off x="245806" y="2998839"/>
            <a:ext cx="160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solidFill>
                  <a:srgbClr val="FF0000"/>
                </a:solidFill>
              </a:rPr>
              <a:t>Explanation</a:t>
            </a:r>
            <a:r>
              <a:rPr lang="es-ES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9BE8366-EF59-40B7-130E-FE93806C647C}"/>
              </a:ext>
            </a:extLst>
          </p:cNvPr>
          <p:cNvSpPr txBox="1"/>
          <p:nvPr/>
        </p:nvSpPr>
        <p:spPr>
          <a:xfrm>
            <a:off x="245806" y="4219677"/>
            <a:ext cx="1605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>
                <a:solidFill>
                  <a:schemeClr val="accent6"/>
                </a:solidFill>
              </a:rPr>
              <a:t>Explanation</a:t>
            </a:r>
            <a:r>
              <a:rPr lang="es-ES">
                <a:solidFill>
                  <a:schemeClr val="accent6"/>
                </a:solidFill>
              </a:rPr>
              <a:t> 2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EF9F86A-33C7-4551-9AE1-7896A02FE1FA}"/>
              </a:ext>
            </a:extLst>
          </p:cNvPr>
          <p:cNvCxnSpPr>
            <a:cxnSpLocks/>
          </p:cNvCxnSpPr>
          <p:nvPr/>
        </p:nvCxnSpPr>
        <p:spPr>
          <a:xfrm flipH="1">
            <a:off x="4178704" y="3695290"/>
            <a:ext cx="712844" cy="327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34B97C3-3A59-45F5-EAFE-E86AB43BFC1A}"/>
              </a:ext>
            </a:extLst>
          </p:cNvPr>
          <p:cNvCxnSpPr>
            <a:cxnSpLocks/>
          </p:cNvCxnSpPr>
          <p:nvPr/>
        </p:nvCxnSpPr>
        <p:spPr>
          <a:xfrm flipH="1">
            <a:off x="1868124" y="4375353"/>
            <a:ext cx="319554" cy="16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es-ES" sz="4000"/>
              <a:t>STEP 2. EXPLANATION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A1A87-1D65-E592-8652-E5C6B834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5181599" cy="3505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Identify in which degree meteo-climatic conditions impact the activity topic</a:t>
            </a:r>
          </a:p>
        </p:txBody>
      </p:sp>
    </p:spTree>
    <p:extLst>
      <p:ext uri="{BB962C8B-B14F-4D97-AF65-F5344CB8AC3E}">
        <p14:creationId xmlns:p14="http://schemas.microsoft.com/office/powerpoint/2010/main" val="48813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STEP 2</a:t>
            </a:r>
          </a:p>
        </p:txBody>
      </p:sp>
      <p:sp>
        <p:nvSpPr>
          <p:cNvPr id="6" name="Signo más 5">
            <a:extLst>
              <a:ext uri="{FF2B5EF4-FFF2-40B4-BE49-F238E27FC236}">
                <a16:creationId xmlns:a16="http://schemas.microsoft.com/office/drawing/2014/main" id="{3F2ADC7B-11C3-F543-FD79-6246883DB958}"/>
              </a:ext>
            </a:extLst>
          </p:cNvPr>
          <p:cNvSpPr/>
          <p:nvPr/>
        </p:nvSpPr>
        <p:spPr>
          <a:xfrm>
            <a:off x="11445875" y="6254749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3DCE515-2190-701D-215D-9EBE73A9EA97}"/>
              </a:ext>
            </a:extLst>
          </p:cNvPr>
          <p:cNvSpPr/>
          <p:nvPr/>
        </p:nvSpPr>
        <p:spPr>
          <a:xfrm>
            <a:off x="6016625" y="158750"/>
            <a:ext cx="127000" cy="66357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igno más 7">
            <a:extLst>
              <a:ext uri="{FF2B5EF4-FFF2-40B4-BE49-F238E27FC236}">
                <a16:creationId xmlns:a16="http://schemas.microsoft.com/office/drawing/2014/main" id="{6D29D9A8-A9AF-350B-28E5-9FE8E650F783}"/>
              </a:ext>
            </a:extLst>
          </p:cNvPr>
          <p:cNvSpPr/>
          <p:nvPr/>
        </p:nvSpPr>
        <p:spPr>
          <a:xfrm>
            <a:off x="11128374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igno más 8">
            <a:extLst>
              <a:ext uri="{FF2B5EF4-FFF2-40B4-BE49-F238E27FC236}">
                <a16:creationId xmlns:a16="http://schemas.microsoft.com/office/drawing/2014/main" id="{0A08B5BC-B23F-E1E9-BF94-596960F23838}"/>
              </a:ext>
            </a:extLst>
          </p:cNvPr>
          <p:cNvSpPr/>
          <p:nvPr/>
        </p:nvSpPr>
        <p:spPr>
          <a:xfrm>
            <a:off x="10810874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Signo más 9">
            <a:extLst>
              <a:ext uri="{FF2B5EF4-FFF2-40B4-BE49-F238E27FC236}">
                <a16:creationId xmlns:a16="http://schemas.microsoft.com/office/drawing/2014/main" id="{E3C2D388-80A8-85DB-CB9E-81E82A8C0CD6}"/>
              </a:ext>
            </a:extLst>
          </p:cNvPr>
          <p:cNvSpPr/>
          <p:nvPr/>
        </p:nvSpPr>
        <p:spPr>
          <a:xfrm>
            <a:off x="9366249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Signo más 10">
            <a:extLst>
              <a:ext uri="{FF2B5EF4-FFF2-40B4-BE49-F238E27FC236}">
                <a16:creationId xmlns:a16="http://schemas.microsoft.com/office/drawing/2014/main" id="{7575FE6E-4A43-836F-47C8-E1D6BE745359}"/>
              </a:ext>
            </a:extLst>
          </p:cNvPr>
          <p:cNvSpPr/>
          <p:nvPr/>
        </p:nvSpPr>
        <p:spPr>
          <a:xfrm>
            <a:off x="9048750" y="6254749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igno más 11">
            <a:extLst>
              <a:ext uri="{FF2B5EF4-FFF2-40B4-BE49-F238E27FC236}">
                <a16:creationId xmlns:a16="http://schemas.microsoft.com/office/drawing/2014/main" id="{7A615BB5-5949-3057-9665-96BF8F5D49A5}"/>
              </a:ext>
            </a:extLst>
          </p:cNvPr>
          <p:cNvSpPr/>
          <p:nvPr/>
        </p:nvSpPr>
        <p:spPr>
          <a:xfrm>
            <a:off x="6953249" y="6254748"/>
            <a:ext cx="317500" cy="33337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Signo menos 12">
            <a:extLst>
              <a:ext uri="{FF2B5EF4-FFF2-40B4-BE49-F238E27FC236}">
                <a16:creationId xmlns:a16="http://schemas.microsoft.com/office/drawing/2014/main" id="{B296761E-EF6F-D4F1-8D47-35E9EEDA5D14}"/>
              </a:ext>
            </a:extLst>
          </p:cNvPr>
          <p:cNvSpPr/>
          <p:nvPr/>
        </p:nvSpPr>
        <p:spPr>
          <a:xfrm>
            <a:off x="253999" y="6445250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Signo menos 13">
            <a:extLst>
              <a:ext uri="{FF2B5EF4-FFF2-40B4-BE49-F238E27FC236}">
                <a16:creationId xmlns:a16="http://schemas.microsoft.com/office/drawing/2014/main" id="{51238216-51CF-F046-DCB9-81041C2A06F0}"/>
              </a:ext>
            </a:extLst>
          </p:cNvPr>
          <p:cNvSpPr/>
          <p:nvPr/>
        </p:nvSpPr>
        <p:spPr>
          <a:xfrm>
            <a:off x="682623" y="644524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Signo menos 14">
            <a:extLst>
              <a:ext uri="{FF2B5EF4-FFF2-40B4-BE49-F238E27FC236}">
                <a16:creationId xmlns:a16="http://schemas.microsoft.com/office/drawing/2014/main" id="{8EF2F3FA-B1B5-ED1F-B49F-C8318AA137B9}"/>
              </a:ext>
            </a:extLst>
          </p:cNvPr>
          <p:cNvSpPr/>
          <p:nvPr/>
        </p:nvSpPr>
        <p:spPr>
          <a:xfrm>
            <a:off x="1111248" y="644524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Signo menos 15">
            <a:extLst>
              <a:ext uri="{FF2B5EF4-FFF2-40B4-BE49-F238E27FC236}">
                <a16:creationId xmlns:a16="http://schemas.microsoft.com/office/drawing/2014/main" id="{7A4C646D-8E7C-ACD6-081A-3E9F455C969D}"/>
              </a:ext>
            </a:extLst>
          </p:cNvPr>
          <p:cNvSpPr/>
          <p:nvPr/>
        </p:nvSpPr>
        <p:spPr>
          <a:xfrm>
            <a:off x="2270123" y="641349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Signo menos 16">
            <a:extLst>
              <a:ext uri="{FF2B5EF4-FFF2-40B4-BE49-F238E27FC236}">
                <a16:creationId xmlns:a16="http://schemas.microsoft.com/office/drawing/2014/main" id="{EC298B65-0FC5-6F7D-A36E-C3DD8FE5E92A}"/>
              </a:ext>
            </a:extLst>
          </p:cNvPr>
          <p:cNvSpPr/>
          <p:nvPr/>
        </p:nvSpPr>
        <p:spPr>
          <a:xfrm>
            <a:off x="2682873" y="6413499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Signo menos 17">
            <a:extLst>
              <a:ext uri="{FF2B5EF4-FFF2-40B4-BE49-F238E27FC236}">
                <a16:creationId xmlns:a16="http://schemas.microsoft.com/office/drawing/2014/main" id="{ED1F9172-35B2-536F-1991-E0AC478276EA}"/>
              </a:ext>
            </a:extLst>
          </p:cNvPr>
          <p:cNvSpPr/>
          <p:nvPr/>
        </p:nvSpPr>
        <p:spPr>
          <a:xfrm>
            <a:off x="4508499" y="6381750"/>
            <a:ext cx="396875" cy="15875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Lágrima 19">
            <a:extLst>
              <a:ext uri="{FF2B5EF4-FFF2-40B4-BE49-F238E27FC236}">
                <a16:creationId xmlns:a16="http://schemas.microsoft.com/office/drawing/2014/main" id="{3C03BED0-7CF6-DB4C-3A37-1EB8DD9BB234}"/>
              </a:ext>
            </a:extLst>
          </p:cNvPr>
          <p:cNvSpPr/>
          <p:nvPr/>
        </p:nvSpPr>
        <p:spPr>
          <a:xfrm>
            <a:off x="2705" y="5126234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/>
              <a:t>Extreme </a:t>
            </a:r>
            <a:r>
              <a:rPr lang="es-ES" err="1"/>
              <a:t>wind</a:t>
            </a:r>
          </a:p>
        </p:txBody>
      </p:sp>
      <p:sp>
        <p:nvSpPr>
          <p:cNvPr id="22" name="Lágrima 21">
            <a:extLst>
              <a:ext uri="{FF2B5EF4-FFF2-40B4-BE49-F238E27FC236}">
                <a16:creationId xmlns:a16="http://schemas.microsoft.com/office/drawing/2014/main" id="{1DA2D8C4-9F1C-A27A-8343-F839AB2029D5}"/>
              </a:ext>
            </a:extLst>
          </p:cNvPr>
          <p:cNvSpPr/>
          <p:nvPr/>
        </p:nvSpPr>
        <p:spPr>
          <a:xfrm>
            <a:off x="10551643" y="5443734"/>
            <a:ext cx="1211035" cy="585107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err="1"/>
              <a:t>sun</a:t>
            </a:r>
          </a:p>
        </p:txBody>
      </p:sp>
      <p:sp>
        <p:nvSpPr>
          <p:cNvPr id="23" name="Lágrima 22">
            <a:extLst>
              <a:ext uri="{FF2B5EF4-FFF2-40B4-BE49-F238E27FC236}">
                <a16:creationId xmlns:a16="http://schemas.microsoft.com/office/drawing/2014/main" id="{20C95AAB-CE18-28EC-3FA4-50A3F7CD1EF6}"/>
              </a:ext>
            </a:extLst>
          </p:cNvPr>
          <p:cNvSpPr/>
          <p:nvPr/>
        </p:nvSpPr>
        <p:spPr>
          <a:xfrm>
            <a:off x="1931518" y="4221359"/>
            <a:ext cx="1472973" cy="902607"/>
          </a:xfrm>
          <a:prstGeom prst="teardrop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/>
              <a:t>Extreme </a:t>
            </a:r>
            <a:r>
              <a:rPr lang="es-ES" err="1"/>
              <a:t>wind</a:t>
            </a:r>
          </a:p>
        </p:txBody>
      </p:sp>
      <p:sp>
        <p:nvSpPr>
          <p:cNvPr id="24" name="Lágrima 23">
            <a:extLst>
              <a:ext uri="{FF2B5EF4-FFF2-40B4-BE49-F238E27FC236}">
                <a16:creationId xmlns:a16="http://schemas.microsoft.com/office/drawing/2014/main" id="{2360E6CE-A08A-D763-D35F-4C185BF46C5E}"/>
              </a:ext>
            </a:extLst>
          </p:cNvPr>
          <p:cNvSpPr/>
          <p:nvPr/>
        </p:nvSpPr>
        <p:spPr>
          <a:xfrm>
            <a:off x="6376518" y="4538859"/>
            <a:ext cx="1472973" cy="902607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200"/>
              <a:t>Light </a:t>
            </a:r>
            <a:r>
              <a:rPr lang="es-ES" sz="1200" err="1"/>
              <a:t>precipitation</a:t>
            </a:r>
          </a:p>
        </p:txBody>
      </p:sp>
    </p:spTree>
    <p:extLst>
      <p:ext uri="{BB962C8B-B14F-4D97-AF65-F5344CB8AC3E}">
        <p14:creationId xmlns:p14="http://schemas.microsoft.com/office/powerpoint/2010/main" val="360048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es-ES" sz="4000"/>
              <a:t>STEP 3. EXPLANATION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A1A87-1D65-E592-8652-E5C6B834C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5181599" cy="3505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Aim to know which adaptation measures to do considering what harms or benefit the activity</a:t>
            </a:r>
          </a:p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In different time scales</a:t>
            </a:r>
          </a:p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You can specifiy the stakeholder that will do the action (administration, business..)</a:t>
            </a:r>
          </a:p>
          <a:p>
            <a:r>
              <a:rPr lang="es-ES" sz="2400">
                <a:solidFill>
                  <a:schemeClr val="tx1">
                    <a:alpha val="55000"/>
                  </a:schemeClr>
                </a:solidFill>
              </a:rPr>
              <a:t>You can change the range of the time scale</a:t>
            </a:r>
          </a:p>
        </p:txBody>
      </p:sp>
    </p:spTree>
    <p:extLst>
      <p:ext uri="{BB962C8B-B14F-4D97-AF65-F5344CB8AC3E}">
        <p14:creationId xmlns:p14="http://schemas.microsoft.com/office/powerpoint/2010/main" val="82715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CBC97-8CD2-04A5-B6FC-4B193952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STEP 3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ACDC66-DE52-715F-B2DB-9FFFB125AFD0}"/>
              </a:ext>
            </a:extLst>
          </p:cNvPr>
          <p:cNvSpPr/>
          <p:nvPr/>
        </p:nvSpPr>
        <p:spPr>
          <a:xfrm>
            <a:off x="174624" y="4095750"/>
            <a:ext cx="11858625" cy="222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9BEB5B-E709-9036-8A2D-437D9D9A5B19}"/>
              </a:ext>
            </a:extLst>
          </p:cNvPr>
          <p:cNvSpPr txBox="1"/>
          <p:nvPr/>
        </p:nvSpPr>
        <p:spPr>
          <a:xfrm rot="16200000">
            <a:off x="-238125" y="2373312"/>
            <a:ext cx="1468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/>
              <a:t>Conditions</a:t>
            </a:r>
            <a:r>
              <a:rPr lang="es-ES"/>
              <a:t> </a:t>
            </a:r>
            <a:r>
              <a:rPr lang="es-ES" err="1"/>
              <a:t>that</a:t>
            </a:r>
            <a:r>
              <a:rPr lang="es-ES"/>
              <a:t> </a:t>
            </a:r>
            <a:r>
              <a:rPr lang="es-ES" err="1"/>
              <a:t>benefit</a:t>
            </a:r>
            <a:r>
              <a:rPr lang="es-ES"/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768042-9E59-B963-89B0-20C9D11768B6}"/>
              </a:ext>
            </a:extLst>
          </p:cNvPr>
          <p:cNvSpPr txBox="1"/>
          <p:nvPr/>
        </p:nvSpPr>
        <p:spPr>
          <a:xfrm rot="16200000">
            <a:off x="-214311" y="4730750"/>
            <a:ext cx="146843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err="1"/>
              <a:t>Conditions</a:t>
            </a:r>
            <a:r>
              <a:rPr lang="es-ES"/>
              <a:t> </a:t>
            </a:r>
            <a:r>
              <a:rPr lang="es-ES" err="1"/>
              <a:t>taht</a:t>
            </a:r>
            <a:r>
              <a:rPr lang="es-ES"/>
              <a:t> </a:t>
            </a:r>
            <a:r>
              <a:rPr lang="es-ES" err="1"/>
              <a:t>harm</a:t>
            </a:r>
          </a:p>
        </p:txBody>
      </p:sp>
      <p:sp>
        <p:nvSpPr>
          <p:cNvPr id="10" name="Lágrima 9">
            <a:extLst>
              <a:ext uri="{FF2B5EF4-FFF2-40B4-BE49-F238E27FC236}">
                <a16:creationId xmlns:a16="http://schemas.microsoft.com/office/drawing/2014/main" id="{2DD43964-D8AB-0434-A5CD-FA6AB3FF03A7}"/>
              </a:ext>
            </a:extLst>
          </p:cNvPr>
          <p:cNvSpPr/>
          <p:nvPr/>
        </p:nvSpPr>
        <p:spPr>
          <a:xfrm>
            <a:off x="1327244" y="1292422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/>
              <a:t>1 </a:t>
            </a:r>
            <a:r>
              <a:rPr lang="es-ES" sz="1300" err="1"/>
              <a:t>day</a:t>
            </a:r>
          </a:p>
        </p:txBody>
      </p:sp>
      <p:sp>
        <p:nvSpPr>
          <p:cNvPr id="11" name="Lágrima 10">
            <a:extLst>
              <a:ext uri="{FF2B5EF4-FFF2-40B4-BE49-F238E27FC236}">
                <a16:creationId xmlns:a16="http://schemas.microsoft.com/office/drawing/2014/main" id="{1CB7D4AC-78B1-472C-CF62-16C3BA4C7C53}"/>
              </a:ext>
            </a:extLst>
          </p:cNvPr>
          <p:cNvSpPr/>
          <p:nvPr/>
        </p:nvSpPr>
        <p:spPr>
          <a:xfrm>
            <a:off x="2930618" y="1292422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/>
              <a:t>2-5 </a:t>
            </a:r>
            <a:r>
              <a:rPr lang="es-ES" sz="1300" err="1"/>
              <a:t>days</a:t>
            </a:r>
          </a:p>
        </p:txBody>
      </p:sp>
      <p:sp>
        <p:nvSpPr>
          <p:cNvPr id="12" name="Lágrima 11">
            <a:extLst>
              <a:ext uri="{FF2B5EF4-FFF2-40B4-BE49-F238E27FC236}">
                <a16:creationId xmlns:a16="http://schemas.microsoft.com/office/drawing/2014/main" id="{4CA5EAF9-D8A4-F021-49FE-707BDD761345}"/>
              </a:ext>
            </a:extLst>
          </p:cNvPr>
          <p:cNvSpPr/>
          <p:nvPr/>
        </p:nvSpPr>
        <p:spPr>
          <a:xfrm>
            <a:off x="4549868" y="1292422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/>
              <a:t>1 </a:t>
            </a:r>
            <a:r>
              <a:rPr lang="es-ES" sz="1300" err="1"/>
              <a:t>week</a:t>
            </a:r>
            <a:endParaRPr lang="es-ES" err="1"/>
          </a:p>
        </p:txBody>
      </p:sp>
      <p:sp>
        <p:nvSpPr>
          <p:cNvPr id="13" name="Lágrima 12">
            <a:extLst>
              <a:ext uri="{FF2B5EF4-FFF2-40B4-BE49-F238E27FC236}">
                <a16:creationId xmlns:a16="http://schemas.microsoft.com/office/drawing/2014/main" id="{C94524C9-0EA0-90A9-42C8-7E2F5DAB6084}"/>
              </a:ext>
            </a:extLst>
          </p:cNvPr>
          <p:cNvSpPr/>
          <p:nvPr/>
        </p:nvSpPr>
        <p:spPr>
          <a:xfrm>
            <a:off x="6177056" y="1292422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 err="1"/>
              <a:t>seasonal</a:t>
            </a:r>
            <a:endParaRPr lang="es-ES" err="1"/>
          </a:p>
        </p:txBody>
      </p:sp>
      <p:sp>
        <p:nvSpPr>
          <p:cNvPr id="14" name="Lágrima 13">
            <a:extLst>
              <a:ext uri="{FF2B5EF4-FFF2-40B4-BE49-F238E27FC236}">
                <a16:creationId xmlns:a16="http://schemas.microsoft.com/office/drawing/2014/main" id="{31D54E80-D3CA-E2BC-740F-8AF089FB53D2}"/>
              </a:ext>
            </a:extLst>
          </p:cNvPr>
          <p:cNvSpPr/>
          <p:nvPr/>
        </p:nvSpPr>
        <p:spPr>
          <a:xfrm>
            <a:off x="7804244" y="1292422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/>
              <a:t>10 </a:t>
            </a:r>
            <a:r>
              <a:rPr lang="es-ES" sz="1300" err="1"/>
              <a:t>years</a:t>
            </a:r>
            <a:endParaRPr lang="es-ES" err="1"/>
          </a:p>
        </p:txBody>
      </p:sp>
      <p:sp>
        <p:nvSpPr>
          <p:cNvPr id="15" name="Lágrima 14">
            <a:extLst>
              <a:ext uri="{FF2B5EF4-FFF2-40B4-BE49-F238E27FC236}">
                <a16:creationId xmlns:a16="http://schemas.microsoft.com/office/drawing/2014/main" id="{F9D371B9-74B8-D4D8-185A-A851A1C8A76D}"/>
              </a:ext>
            </a:extLst>
          </p:cNvPr>
          <p:cNvSpPr/>
          <p:nvPr/>
        </p:nvSpPr>
        <p:spPr>
          <a:xfrm>
            <a:off x="9510806" y="1292422"/>
            <a:ext cx="1211035" cy="664482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300"/>
              <a:t>30 </a:t>
            </a:r>
            <a:r>
              <a:rPr lang="es-ES" sz="1300" err="1"/>
              <a:t>years</a:t>
            </a:r>
            <a:endParaRPr lang="es-ES" err="1"/>
          </a:p>
        </p:txBody>
      </p:sp>
    </p:spTree>
    <p:extLst>
      <p:ext uri="{BB962C8B-B14F-4D97-AF65-F5344CB8AC3E}">
        <p14:creationId xmlns:p14="http://schemas.microsoft.com/office/powerpoint/2010/main" val="4155582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CO-CREATION OF CLIMATE SERVICES</vt:lpstr>
      <vt:lpstr>INTRODUCTION</vt:lpstr>
      <vt:lpstr>STEP 1. EXPLANATION</vt:lpstr>
      <vt:lpstr>STEP 1</vt:lpstr>
      <vt:lpstr>STEP 2. EXPLANATION</vt:lpstr>
      <vt:lpstr>STEP 2</vt:lpstr>
      <vt:lpstr>STEP 3. EXPLANATION</vt:lpstr>
      <vt:lpstr>STEP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1</cp:revision>
  <dcterms:created xsi:type="dcterms:W3CDTF">2024-05-06T14:08:10Z</dcterms:created>
  <dcterms:modified xsi:type="dcterms:W3CDTF">2024-05-06T14:39:41Z</dcterms:modified>
</cp:coreProperties>
</file>